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 id="2147483665" r:id="rId2"/>
  </p:sldMasterIdLst>
  <p:notesMasterIdLst>
    <p:notesMasterId r:id="rId40"/>
  </p:notesMasterIdLst>
  <p:sldIdLst>
    <p:sldId id="256" r:id="rId3"/>
    <p:sldId id="299" r:id="rId4"/>
    <p:sldId id="298" r:id="rId5"/>
    <p:sldId id="313" r:id="rId6"/>
    <p:sldId id="304" r:id="rId7"/>
    <p:sldId id="310" r:id="rId8"/>
    <p:sldId id="305" r:id="rId9"/>
    <p:sldId id="308" r:id="rId10"/>
    <p:sldId id="300" r:id="rId11"/>
    <p:sldId id="265" r:id="rId12"/>
    <p:sldId id="266" r:id="rId13"/>
    <p:sldId id="267" r:id="rId14"/>
    <p:sldId id="268" r:id="rId15"/>
    <p:sldId id="269" r:id="rId16"/>
    <p:sldId id="270" r:id="rId17"/>
    <p:sldId id="271" r:id="rId18"/>
    <p:sldId id="272" r:id="rId19"/>
    <p:sldId id="273" r:id="rId20"/>
    <p:sldId id="274" r:id="rId21"/>
    <p:sldId id="314" r:id="rId22"/>
    <p:sldId id="275" r:id="rId23"/>
    <p:sldId id="276" r:id="rId24"/>
    <p:sldId id="277" r:id="rId25"/>
    <p:sldId id="278" r:id="rId26"/>
    <p:sldId id="279" r:id="rId27"/>
    <p:sldId id="280" r:id="rId28"/>
    <p:sldId id="286" r:id="rId29"/>
    <p:sldId id="288" r:id="rId30"/>
    <p:sldId id="290" r:id="rId31"/>
    <p:sldId id="291" r:id="rId32"/>
    <p:sldId id="292" r:id="rId33"/>
    <p:sldId id="293" r:id="rId34"/>
    <p:sldId id="311" r:id="rId35"/>
    <p:sldId id="315" r:id="rId36"/>
    <p:sldId id="316" r:id="rId37"/>
    <p:sldId id="312" r:id="rId38"/>
    <p:sldId id="296" r:id="rId39"/>
  </p:sldIdLst>
  <p:sldSz cx="9144000" cy="6858000" type="screen4x3"/>
  <p:notesSz cx="6858000" cy="9144000"/>
  <p:embeddedFontLst>
    <p:embeddedFont>
      <p:font typeface="Garamond" panose="02020404030301010803" pitchFamily="18" charset="0"/>
      <p:regular r:id="rId41"/>
      <p:bold r:id="rId42"/>
      <p:italic r:id="rId43"/>
    </p:embeddedFont>
    <p:embeddedFont>
      <p:font typeface="Calibri" panose="020F0502020204030204" pitchFamily="34" charset="0"/>
      <p:regular r:id="rId44"/>
      <p:bold r:id="rId45"/>
      <p:italic r:id="rId46"/>
      <p:boldItalic r:id="rId47"/>
    </p:embeddedFont>
    <p:embeddedFont>
      <p:font typeface="Book Antiqua" panose="02040602050305030304" pitchFamily="18" charset="0"/>
      <p:regular r:id="rId48"/>
      <p:bold r:id="rId49"/>
      <p:italic r:id="rId50"/>
      <p:boldItalic r:id="rId51"/>
    </p:embeddedFont>
    <p:embeddedFont>
      <p:font typeface="Andalus" panose="02020603050405020304" pitchFamily="18" charset="-78"/>
      <p:regular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52" Type="http://schemas.openxmlformats.org/officeDocument/2006/relationships/font" Target="fonts/font1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11.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2470470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6130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9241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2006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6865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6328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0603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4985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87c7feb3d2_2_6: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g87c7feb3d2_2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4562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87c7feb3d2_2_292: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g87c7feb3d2_2_2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411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87c7feb3d2_2_410: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4" name="Google Shape;274;g87c7feb3d2_2_4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5180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87c7feb3d2_2_527: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g87c7feb3d2_2_5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1381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87c7feb3d2_2_645: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g87c7feb3d2_2_6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5368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87c7feb3d2_2_764: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g87c7feb3d2_2_7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5121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87c7feb3d2_2_883: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g87c7feb3d2_2_8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6263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87c7feb3d2_2_1005: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g87c7feb3d2_2_10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6386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F8DE015-9822-4D01-BF1C-E7102D742246}" type="slidenum">
              <a:rPr lang="ar-SA" altLang="en-US" smtClean="0"/>
              <a:pPr>
                <a:spcBef>
                  <a:spcPct val="0"/>
                </a:spcBef>
              </a:pPr>
              <a:t>20</a:t>
            </a:fld>
            <a:endParaRPr lang="en-US" altLang="en-US" smtClean="0"/>
          </a:p>
        </p:txBody>
      </p:sp>
      <p:sp>
        <p:nvSpPr>
          <p:cNvPr id="27651"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latin typeface="Arial" panose="020B0604020202020204" pitchFamily="34" charset="0"/>
                <a:cs typeface="Arial" panose="020B0604020202020204" pitchFamily="34" charset="0"/>
              </a:rPr>
              <a:t>Note: ordered by Israeli officials, to put end to huge finance sanctions and fines</a:t>
            </a:r>
          </a:p>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4749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87c7feb3d2_2_1123: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g87c7feb3d2_2_11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5808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87c7feb3d2_2_1244: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g87c7feb3d2_2_12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5069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87c7feb3d2_2_1363: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g87c7feb3d2_2_13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5310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87c7feb3d2_2_1481: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g87c7feb3d2_2_14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7894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87c7feb3d2_2_1602: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g87c7feb3d2_2_16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7353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87c7feb3d2_2_1722: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g87c7feb3d2_2_17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1997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87c7feb3d2_2_2549: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g87c7feb3d2_2_25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20092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87c7feb3d2_2_3388: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g87c7feb3d2_2_33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7867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1" name="Google Shape;421;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495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7" name="Google Shape;427;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6682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09489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9365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32525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87c7feb3d2_2_2431:notes"/>
          <p:cNvSpPr txBox="1">
            <a:spLocks noGrp="1"/>
          </p:cNvSpPr>
          <p:nvPr>
            <p:ph type="body" idx="1"/>
          </p:nvPr>
        </p:nvSpPr>
        <p:spPr>
          <a:xfrm>
            <a:off x="686421" y="4344025"/>
            <a:ext cx="5485200" cy="4114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g87c7feb3d2_2_24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99196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9040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dk2"/>
        </a:solidFill>
        <a:effectLst/>
      </p:bgPr>
    </p:bg>
    <p:spTree>
      <p:nvGrpSpPr>
        <p:cNvPr id="1" name="Shape 18"/>
        <p:cNvGrpSpPr/>
        <p:nvPr/>
      </p:nvGrpSpPr>
      <p:grpSpPr>
        <a:xfrm>
          <a:off x="0" y="0"/>
          <a:ext cx="0" cy="0"/>
          <a:chOff x="0" y="0"/>
          <a:chExt cx="0" cy="0"/>
        </a:xfrm>
      </p:grpSpPr>
      <p:sp>
        <p:nvSpPr>
          <p:cNvPr id="19" name="Google Shape;19;p2"/>
          <p:cNvSpPr/>
          <p:nvPr/>
        </p:nvSpPr>
        <p:spPr>
          <a:xfrm>
            <a:off x="0" y="5971032"/>
            <a:ext cx="9144000" cy="88696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0" name="Google Shape;20;p2"/>
          <p:cNvSpPr/>
          <p:nvPr/>
        </p:nvSpPr>
        <p:spPr>
          <a:xfrm>
            <a:off x="-9144" y="6053328"/>
            <a:ext cx="2249424" cy="7132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1" name="Google Shape;21;p2"/>
          <p:cNvSpPr/>
          <p:nvPr/>
        </p:nvSpPr>
        <p:spPr>
          <a:xfrm>
            <a:off x="2359152" y="6044184"/>
            <a:ext cx="6784848" cy="7132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2" name="Google Shape;22;p2"/>
          <p:cNvSpPr txBox="1">
            <a:spLocks noGrp="1"/>
          </p:cNvSpPr>
          <p:nvPr>
            <p:ph type="ctrTitle"/>
          </p:nvPr>
        </p:nvSpPr>
        <p:spPr>
          <a:xfrm>
            <a:off x="2362200" y="4038600"/>
            <a:ext cx="6477000" cy="18288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4400"/>
              <a:buFont typeface="Twentieth Century"/>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
          <p:cNvSpPr txBox="1">
            <a:spLocks noGrp="1"/>
          </p:cNvSpPr>
          <p:nvPr>
            <p:ph type="subTitle" idx="1"/>
          </p:nvPr>
        </p:nvSpPr>
        <p:spPr>
          <a:xfrm>
            <a:off x="2362200" y="6050037"/>
            <a:ext cx="6705600" cy="685800"/>
          </a:xfrm>
          <a:prstGeom prst="rect">
            <a:avLst/>
          </a:prstGeom>
          <a:noFill/>
          <a:ln>
            <a:noFill/>
          </a:ln>
        </p:spPr>
        <p:txBody>
          <a:bodyPr spcFirstLastPara="1" wrap="square" lIns="91425" tIns="45700" rIns="91425" bIns="45700" anchor="ctr" anchorCtr="0">
            <a:noAutofit/>
          </a:bodyPr>
          <a:lstStyle>
            <a:lvl1pPr lvl="0" algn="l">
              <a:spcBef>
                <a:spcPts val="700"/>
              </a:spcBef>
              <a:spcAft>
                <a:spcPts val="0"/>
              </a:spcAft>
              <a:buSzPts val="1560"/>
              <a:buNone/>
              <a:defRPr sz="2600">
                <a:solidFill>
                  <a:srgbClr val="FFFFFF"/>
                </a:solidFill>
              </a:defRPr>
            </a:lvl1pPr>
            <a:lvl2pPr lvl="1" algn="ctr">
              <a:spcBef>
                <a:spcPts val="550"/>
              </a:spcBef>
              <a:spcAft>
                <a:spcPts val="0"/>
              </a:spcAft>
              <a:buSzPts val="1260"/>
              <a:buNone/>
              <a:defRPr/>
            </a:lvl2pPr>
            <a:lvl3pPr lvl="2" algn="ctr">
              <a:spcBef>
                <a:spcPts val="500"/>
              </a:spcBef>
              <a:spcAft>
                <a:spcPts val="0"/>
              </a:spcAft>
              <a:buSzPts val="1350"/>
              <a:buNone/>
              <a:defRPr/>
            </a:lvl3pPr>
            <a:lvl4pPr lvl="3" algn="ctr">
              <a:spcBef>
                <a:spcPts val="400"/>
              </a:spcBef>
              <a:spcAft>
                <a:spcPts val="0"/>
              </a:spcAft>
              <a:buSzPts val="1350"/>
              <a:buNone/>
              <a:defRPr/>
            </a:lvl4pPr>
            <a:lvl5pPr lvl="4" algn="ctr">
              <a:spcBef>
                <a:spcPts val="400"/>
              </a:spcBef>
              <a:spcAft>
                <a:spcPts val="0"/>
              </a:spcAft>
              <a:buSzPts val="117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a:endParaRPr/>
          </a:p>
        </p:txBody>
      </p:sp>
      <p:sp>
        <p:nvSpPr>
          <p:cNvPr id="24" name="Google Shape;24;p2"/>
          <p:cNvSpPr txBox="1">
            <a:spLocks noGrp="1"/>
          </p:cNvSpPr>
          <p:nvPr>
            <p:ph type="dt" idx="10"/>
          </p:nvPr>
        </p:nvSpPr>
        <p:spPr>
          <a:xfrm>
            <a:off x="76200" y="6068699"/>
            <a:ext cx="2057400" cy="6858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20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
          <p:cNvSpPr txBox="1">
            <a:spLocks noGrp="1"/>
          </p:cNvSpPr>
          <p:nvPr>
            <p:ph type="ftr" idx="11"/>
          </p:nvPr>
        </p:nvSpPr>
        <p:spPr>
          <a:xfrm>
            <a:off x="2085393" y="236538"/>
            <a:ext cx="58674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
          <p:cNvSpPr txBox="1">
            <a:spLocks noGrp="1"/>
          </p:cNvSpPr>
          <p:nvPr>
            <p:ph type="sldNum" idx="12"/>
          </p:nvPr>
        </p:nvSpPr>
        <p:spPr>
          <a:xfrm>
            <a:off x="8001000" y="228600"/>
            <a:ext cx="838200" cy="3810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1pPr>
            <a:lvl2pPr marL="0" lvl="1"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2pPr>
            <a:lvl3pPr marL="0" lvl="2"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3pPr>
            <a:lvl4pPr marL="0" lvl="3"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4pPr>
            <a:lvl5pPr marL="0" lvl="4"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5pPr>
            <a:lvl6pPr marL="0" lvl="5"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6pPr>
            <a:lvl7pPr marL="0" lvl="6"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7pPr>
            <a:lvl8pPr marL="0" lvl="7"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8pPr>
            <a:lvl9pPr marL="0" lvl="8"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bg>
      <p:bgPr>
        <a:blipFill rotWithShape="1">
          <a:blip r:embed="rId2">
            <a:alphaModFix/>
          </a:blip>
          <a:tile tx="0" ty="0" sx="100000" sy="100000" flip="none" algn="tl"/>
        </a:blipFill>
        <a:effectLst/>
      </p:bgPr>
    </p:bg>
    <p:spTree>
      <p:nvGrpSpPr>
        <p:cNvPr id="1" name="Shape 36"/>
        <p:cNvGrpSpPr/>
        <p:nvPr/>
      </p:nvGrpSpPr>
      <p:grpSpPr>
        <a:xfrm>
          <a:off x="0" y="0"/>
          <a:ext cx="0" cy="0"/>
          <a:chOff x="0" y="0"/>
          <a:chExt cx="0" cy="0"/>
        </a:xfrm>
      </p:grpSpPr>
      <p:sp>
        <p:nvSpPr>
          <p:cNvPr id="37" name="Google Shape;37;p4"/>
          <p:cNvSpPr txBox="1">
            <a:spLocks noGrp="1"/>
          </p:cNvSpPr>
          <p:nvPr>
            <p:ph type="body" idx="1"/>
          </p:nvPr>
        </p:nvSpPr>
        <p:spPr>
          <a:xfrm>
            <a:off x="1600200" y="5486400"/>
            <a:ext cx="7315200" cy="685800"/>
          </a:xfrm>
          <a:prstGeom prst="rect">
            <a:avLst/>
          </a:prstGeom>
          <a:noFill/>
          <a:ln>
            <a:noFill/>
          </a:ln>
        </p:spPr>
        <p:txBody>
          <a:bodyPr spcFirstLastPara="1" wrap="square" lIns="91425" tIns="45700" rIns="91425" bIns="45700" anchor="t" anchorCtr="0">
            <a:noAutofit/>
          </a:bodyPr>
          <a:lstStyle>
            <a:lvl1pPr marL="457200" lvl="0" indent="-228600" algn="l">
              <a:spcBef>
                <a:spcPts val="700"/>
              </a:spcBef>
              <a:spcAft>
                <a:spcPts val="0"/>
              </a:spcAft>
              <a:buSzPts val="1020"/>
              <a:buFont typeface="Twentieth Century"/>
              <a:buNone/>
              <a:defRPr sz="1700"/>
            </a:lvl1pPr>
            <a:lvl2pPr marL="914400" lvl="1" indent="-228600" algn="l">
              <a:spcBef>
                <a:spcPts val="550"/>
              </a:spcBef>
              <a:spcAft>
                <a:spcPts val="0"/>
              </a:spcAft>
              <a:buSzPts val="840"/>
              <a:buFont typeface="Twentieth Century"/>
              <a:buNone/>
              <a:defRPr sz="1200"/>
            </a:lvl2pPr>
            <a:lvl3pPr marL="1371600" lvl="2" indent="-228600" algn="l">
              <a:spcBef>
                <a:spcPts val="500"/>
              </a:spcBef>
              <a:spcAft>
                <a:spcPts val="0"/>
              </a:spcAft>
              <a:buSzPts val="750"/>
              <a:buFont typeface="Twentieth Century"/>
              <a:buNone/>
              <a:defRPr sz="1000"/>
            </a:lvl3pPr>
            <a:lvl4pPr marL="1828800" lvl="3" indent="-228600" algn="l">
              <a:spcBef>
                <a:spcPts val="400"/>
              </a:spcBef>
              <a:spcAft>
                <a:spcPts val="0"/>
              </a:spcAft>
              <a:buSzPts val="675"/>
              <a:buFont typeface="Twentieth Century"/>
              <a:buNone/>
              <a:defRPr sz="900"/>
            </a:lvl4pPr>
            <a:lvl5pPr marL="2286000" lvl="4" indent="-228600" algn="l">
              <a:spcBef>
                <a:spcPts val="400"/>
              </a:spcBef>
              <a:spcAft>
                <a:spcPts val="0"/>
              </a:spcAft>
              <a:buSzPts val="585"/>
              <a:buFont typeface="Twentieth Century"/>
              <a:buNone/>
              <a:defRPr sz="9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8" name="Google Shape;38;p4"/>
          <p:cNvSpPr/>
          <p:nvPr/>
        </p:nvSpPr>
        <p:spPr>
          <a:xfrm>
            <a:off x="-9144" y="4572000"/>
            <a:ext cx="9144000" cy="88696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39" name="Google Shape;39;p4"/>
          <p:cNvSpPr/>
          <p:nvPr/>
        </p:nvSpPr>
        <p:spPr>
          <a:xfrm>
            <a:off x="-9144" y="4663440"/>
            <a:ext cx="1463040" cy="7132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40" name="Google Shape;40;p4"/>
          <p:cNvSpPr/>
          <p:nvPr/>
        </p:nvSpPr>
        <p:spPr>
          <a:xfrm>
            <a:off x="1545336" y="4654296"/>
            <a:ext cx="7598664" cy="7132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41" name="Google Shape;41;p4"/>
          <p:cNvSpPr txBox="1">
            <a:spLocks noGrp="1"/>
          </p:cNvSpPr>
          <p:nvPr>
            <p:ph type="title"/>
          </p:nvPr>
        </p:nvSpPr>
        <p:spPr>
          <a:xfrm>
            <a:off x="1600200" y="4648200"/>
            <a:ext cx="7315200" cy="6858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FFFFFF"/>
              </a:buClr>
              <a:buSzPts val="2800"/>
              <a:buFont typeface="Twentieth Century"/>
              <a:buNone/>
              <a:defRPr sz="28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
          <p:cNvSpPr/>
          <p:nvPr/>
        </p:nvSpPr>
        <p:spPr>
          <a:xfrm>
            <a:off x="1447800" y="0"/>
            <a:ext cx="100584" cy="6867144"/>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43" name="Google Shape;43;p4"/>
          <p:cNvSpPr txBox="1">
            <a:spLocks noGrp="1"/>
          </p:cNvSpPr>
          <p:nvPr>
            <p:ph type="dt" idx="10"/>
          </p:nvPr>
        </p:nvSpPr>
        <p:spPr>
          <a:xfrm>
            <a:off x="62484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
          <p:cNvSpPr txBox="1">
            <a:spLocks noGrp="1"/>
          </p:cNvSpPr>
          <p:nvPr>
            <p:ph type="sldNum" idx="12"/>
          </p:nvPr>
        </p:nvSpPr>
        <p:spPr>
          <a:xfrm>
            <a:off x="0" y="4667249"/>
            <a:ext cx="1447800" cy="66357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2800" b="1">
                <a:solidFill>
                  <a:srgbClr val="FFFFFF"/>
                </a:solidFill>
                <a:latin typeface="Twentieth Century"/>
                <a:ea typeface="Twentieth Century"/>
                <a:cs typeface="Twentieth Century"/>
                <a:sym typeface="Twentieth Century"/>
              </a:defRPr>
            </a:lvl1pPr>
            <a:lvl2pPr marL="0" lvl="1" indent="0" algn="ctr">
              <a:spcBef>
                <a:spcPts val="0"/>
              </a:spcBef>
              <a:buNone/>
              <a:defRPr sz="2800" b="1">
                <a:solidFill>
                  <a:srgbClr val="FFFFFF"/>
                </a:solidFill>
                <a:latin typeface="Twentieth Century"/>
                <a:ea typeface="Twentieth Century"/>
                <a:cs typeface="Twentieth Century"/>
                <a:sym typeface="Twentieth Century"/>
              </a:defRPr>
            </a:lvl2pPr>
            <a:lvl3pPr marL="0" lvl="2" indent="0" algn="ctr">
              <a:spcBef>
                <a:spcPts val="0"/>
              </a:spcBef>
              <a:buNone/>
              <a:defRPr sz="2800" b="1">
                <a:solidFill>
                  <a:srgbClr val="FFFFFF"/>
                </a:solidFill>
                <a:latin typeface="Twentieth Century"/>
                <a:ea typeface="Twentieth Century"/>
                <a:cs typeface="Twentieth Century"/>
                <a:sym typeface="Twentieth Century"/>
              </a:defRPr>
            </a:lvl3pPr>
            <a:lvl4pPr marL="0" lvl="3" indent="0" algn="ctr">
              <a:spcBef>
                <a:spcPts val="0"/>
              </a:spcBef>
              <a:buNone/>
              <a:defRPr sz="2800" b="1">
                <a:solidFill>
                  <a:srgbClr val="FFFFFF"/>
                </a:solidFill>
                <a:latin typeface="Twentieth Century"/>
                <a:ea typeface="Twentieth Century"/>
                <a:cs typeface="Twentieth Century"/>
                <a:sym typeface="Twentieth Century"/>
              </a:defRPr>
            </a:lvl4pPr>
            <a:lvl5pPr marL="0" lvl="4" indent="0" algn="ctr">
              <a:spcBef>
                <a:spcPts val="0"/>
              </a:spcBef>
              <a:buNone/>
              <a:defRPr sz="2800" b="1">
                <a:solidFill>
                  <a:srgbClr val="FFFFFF"/>
                </a:solidFill>
                <a:latin typeface="Twentieth Century"/>
                <a:ea typeface="Twentieth Century"/>
                <a:cs typeface="Twentieth Century"/>
                <a:sym typeface="Twentieth Century"/>
              </a:defRPr>
            </a:lvl5pPr>
            <a:lvl6pPr marL="0" lvl="5" indent="0" algn="ctr">
              <a:spcBef>
                <a:spcPts val="0"/>
              </a:spcBef>
              <a:buNone/>
              <a:defRPr sz="2800" b="1">
                <a:solidFill>
                  <a:srgbClr val="FFFFFF"/>
                </a:solidFill>
                <a:latin typeface="Twentieth Century"/>
                <a:ea typeface="Twentieth Century"/>
                <a:cs typeface="Twentieth Century"/>
                <a:sym typeface="Twentieth Century"/>
              </a:defRPr>
            </a:lvl6pPr>
            <a:lvl7pPr marL="0" lvl="6" indent="0" algn="ctr">
              <a:spcBef>
                <a:spcPts val="0"/>
              </a:spcBef>
              <a:buNone/>
              <a:defRPr sz="2800" b="1">
                <a:solidFill>
                  <a:srgbClr val="FFFFFF"/>
                </a:solidFill>
                <a:latin typeface="Twentieth Century"/>
                <a:ea typeface="Twentieth Century"/>
                <a:cs typeface="Twentieth Century"/>
                <a:sym typeface="Twentieth Century"/>
              </a:defRPr>
            </a:lvl7pPr>
            <a:lvl8pPr marL="0" lvl="7" indent="0" algn="ctr">
              <a:spcBef>
                <a:spcPts val="0"/>
              </a:spcBef>
              <a:buNone/>
              <a:defRPr sz="2800" b="1">
                <a:solidFill>
                  <a:srgbClr val="FFFFFF"/>
                </a:solidFill>
                <a:latin typeface="Twentieth Century"/>
                <a:ea typeface="Twentieth Century"/>
                <a:cs typeface="Twentieth Century"/>
                <a:sym typeface="Twentieth Century"/>
              </a:defRPr>
            </a:lvl8pPr>
            <a:lvl9pPr marL="0" lvl="8" indent="0" algn="ctr">
              <a:spcBef>
                <a:spcPts val="0"/>
              </a:spcBef>
              <a:buNone/>
              <a:defRPr sz="2800" b="1">
                <a:solidFill>
                  <a:srgbClr val="FFFFFF"/>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
        <p:nvSpPr>
          <p:cNvPr id="45" name="Google Shape;45;p4"/>
          <p:cNvSpPr txBox="1">
            <a:spLocks noGrp="1"/>
          </p:cNvSpPr>
          <p:nvPr>
            <p:ph type="ftr" idx="11"/>
          </p:nvPr>
        </p:nvSpPr>
        <p:spPr>
          <a:xfrm>
            <a:off x="1600200" y="6248206"/>
            <a:ext cx="45720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4"/>
          <p:cNvSpPr>
            <a:spLocks noGrp="1"/>
          </p:cNvSpPr>
          <p:nvPr>
            <p:ph type="pic" idx="2"/>
          </p:nvPr>
        </p:nvSpPr>
        <p:spPr>
          <a:xfrm>
            <a:off x="1560576" y="0"/>
            <a:ext cx="7583424" cy="4568952"/>
          </a:xfrm>
          <a:prstGeom prst="rect">
            <a:avLst/>
          </a:prstGeom>
          <a:solidFill>
            <a:srgbClr val="CCDBE1"/>
          </a:solidFill>
          <a:ln>
            <a:noFill/>
          </a:ln>
        </p:spPr>
        <p:txBody>
          <a:bodyPr spcFirstLastPara="1" wrap="square" lIns="91425" tIns="45700" rIns="91425" bIns="45700" anchor="t" anchorCtr="0">
            <a:noAutofit/>
          </a:bodyPr>
          <a:lstStyle>
            <a:lvl1pPr marR="0" lvl="0" algn="l" rtl="0">
              <a:spcBef>
                <a:spcPts val="700"/>
              </a:spcBef>
              <a:spcAft>
                <a:spcPts val="0"/>
              </a:spcAft>
              <a:buClr>
                <a:schemeClr val="accent2"/>
              </a:buClr>
              <a:buSzPts val="1920"/>
              <a:buFont typeface="Noto Sans Symbols"/>
              <a:buNone/>
              <a:defRPr sz="3200" b="0" i="0" u="none" strike="noStrike" cap="none">
                <a:solidFill>
                  <a:schemeClr val="dk1"/>
                </a:solidFill>
                <a:latin typeface="Twentieth Century"/>
                <a:ea typeface="Twentieth Century"/>
                <a:cs typeface="Twentieth Century"/>
                <a:sym typeface="Twentieth Century"/>
              </a:defRPr>
            </a:lvl1pPr>
            <a:lvl2pPr marR="0" lvl="1" algn="l" rtl="0">
              <a:spcBef>
                <a:spcPts val="550"/>
              </a:spcBef>
              <a:spcAft>
                <a:spcPts val="0"/>
              </a:spcAft>
              <a:buClr>
                <a:schemeClr val="accent1"/>
              </a:buClr>
              <a:buSzPts val="1820"/>
              <a:buFont typeface="Noto Sans Symbols"/>
              <a:buChar char="🞑"/>
              <a:defRPr sz="2600" b="0" i="0" u="none" strike="noStrike" cap="none">
                <a:solidFill>
                  <a:schemeClr val="dk1"/>
                </a:solidFill>
                <a:latin typeface="Twentieth Century"/>
                <a:ea typeface="Twentieth Century"/>
                <a:cs typeface="Twentieth Century"/>
                <a:sym typeface="Twentieth Century"/>
              </a:defRPr>
            </a:lvl2pPr>
            <a:lvl3pPr marR="0" lvl="2" algn="l" rtl="0">
              <a:spcBef>
                <a:spcPts val="500"/>
              </a:spcBef>
              <a:spcAft>
                <a:spcPts val="0"/>
              </a:spcAft>
              <a:buClr>
                <a:schemeClr val="accent2"/>
              </a:buClr>
              <a:buSzPts val="1725"/>
              <a:buFont typeface="Noto Sans Symbols"/>
              <a:buChar char="■"/>
              <a:defRPr sz="2300" b="0" i="0" u="none" strike="noStrike" cap="none">
                <a:solidFill>
                  <a:schemeClr val="dk1"/>
                </a:solidFill>
                <a:latin typeface="Twentieth Century"/>
                <a:ea typeface="Twentieth Century"/>
                <a:cs typeface="Twentieth Century"/>
                <a:sym typeface="Twentieth Century"/>
              </a:defRPr>
            </a:lvl3pPr>
            <a:lvl4pPr marR="0" lvl="3" algn="l" rtl="0">
              <a:spcBef>
                <a:spcPts val="400"/>
              </a:spcBef>
              <a:spcAft>
                <a:spcPts val="0"/>
              </a:spcAft>
              <a:buClr>
                <a:schemeClr val="accent3"/>
              </a:buClr>
              <a:buSzPts val="1500"/>
              <a:buFont typeface="Noto Sans Symbols"/>
              <a:buChar char="■"/>
              <a:defRPr sz="2000" b="0" i="0" u="none" strike="noStrike" cap="none">
                <a:solidFill>
                  <a:schemeClr val="dk1"/>
                </a:solidFill>
                <a:latin typeface="Twentieth Century"/>
                <a:ea typeface="Twentieth Century"/>
                <a:cs typeface="Twentieth Century"/>
                <a:sym typeface="Twentieth Century"/>
              </a:defRPr>
            </a:lvl4pPr>
            <a:lvl5pPr marR="0" lvl="4" algn="l" rtl="0">
              <a:spcBef>
                <a:spcPts val="400"/>
              </a:spcBef>
              <a:spcAft>
                <a:spcPts val="0"/>
              </a:spcAft>
              <a:buClr>
                <a:schemeClr val="accent4"/>
              </a:buClr>
              <a:buSzPts val="1300"/>
              <a:buFont typeface="Noto Sans Symbols"/>
              <a:buChar char="■"/>
              <a:defRPr sz="2000" b="0" i="0" u="none" strike="noStrike" cap="none">
                <a:solidFill>
                  <a:schemeClr val="dk1"/>
                </a:solidFill>
                <a:latin typeface="Twentieth Century"/>
                <a:ea typeface="Twentieth Century"/>
                <a:cs typeface="Twentieth Century"/>
                <a:sym typeface="Twentieth Century"/>
              </a:defRPr>
            </a:lvl5pPr>
            <a:lvl6pPr marR="0" lvl="5" algn="l" rtl="0">
              <a:spcBef>
                <a:spcPts val="360"/>
              </a:spcBef>
              <a:spcAft>
                <a:spcPts val="0"/>
              </a:spcAft>
              <a:buClr>
                <a:schemeClr val="accent1"/>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360"/>
              </a:spcBef>
              <a:spcAft>
                <a:spcPts val="0"/>
              </a:spcAft>
              <a:buClr>
                <a:schemeClr val="accent2"/>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360"/>
              </a:spcBef>
              <a:spcAft>
                <a:spcPts val="0"/>
              </a:spcAft>
              <a:buClr>
                <a:schemeClr val="accent3"/>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360"/>
              </a:spcBef>
              <a:spcAft>
                <a:spcPts val="0"/>
              </a:spcAft>
              <a:buClr>
                <a:schemeClr val="accent4"/>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7"/>
        <p:cNvGrpSpPr/>
        <p:nvPr/>
      </p:nvGrpSpPr>
      <p:grpSpPr>
        <a:xfrm>
          <a:off x="0" y="0"/>
          <a:ext cx="0" cy="0"/>
          <a:chOff x="0" y="0"/>
          <a:chExt cx="0" cy="0"/>
        </a:xfrm>
      </p:grpSpPr>
      <p:sp>
        <p:nvSpPr>
          <p:cNvPr id="48" name="Google Shape;48;p5"/>
          <p:cNvSpPr txBox="1">
            <a:spLocks noGrp="1"/>
          </p:cNvSpPr>
          <p:nvPr>
            <p:ph type="title"/>
          </p:nvPr>
        </p:nvSpPr>
        <p:spPr>
          <a:xfrm>
            <a:off x="609600" y="273050"/>
            <a:ext cx="8077200" cy="8699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4400"/>
              <a:buFont typeface="Twentieth Century"/>
              <a:buNone/>
              <a:defRPr sz="44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5"/>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5"/>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400" b="1">
                <a:solidFill>
                  <a:srgbClr val="FFFFFF"/>
                </a:solidFill>
                <a:latin typeface="Twentieth Century"/>
                <a:ea typeface="Twentieth Century"/>
                <a:cs typeface="Twentieth Century"/>
                <a:sym typeface="Twentieth Century"/>
              </a:defRPr>
            </a:lvl1pPr>
            <a:lvl2pPr marL="0" lvl="1" indent="0" algn="ctr">
              <a:spcBef>
                <a:spcPts val="0"/>
              </a:spcBef>
              <a:buNone/>
              <a:defRPr sz="1400" b="1">
                <a:solidFill>
                  <a:srgbClr val="FFFFFF"/>
                </a:solidFill>
                <a:latin typeface="Twentieth Century"/>
                <a:ea typeface="Twentieth Century"/>
                <a:cs typeface="Twentieth Century"/>
                <a:sym typeface="Twentieth Century"/>
              </a:defRPr>
            </a:lvl2pPr>
            <a:lvl3pPr marL="0" lvl="2" indent="0" algn="ctr">
              <a:spcBef>
                <a:spcPts val="0"/>
              </a:spcBef>
              <a:buNone/>
              <a:defRPr sz="1400" b="1">
                <a:solidFill>
                  <a:srgbClr val="FFFFFF"/>
                </a:solidFill>
                <a:latin typeface="Twentieth Century"/>
                <a:ea typeface="Twentieth Century"/>
                <a:cs typeface="Twentieth Century"/>
                <a:sym typeface="Twentieth Century"/>
              </a:defRPr>
            </a:lvl3pPr>
            <a:lvl4pPr marL="0" lvl="3" indent="0" algn="ctr">
              <a:spcBef>
                <a:spcPts val="0"/>
              </a:spcBef>
              <a:buNone/>
              <a:defRPr sz="1400" b="1">
                <a:solidFill>
                  <a:srgbClr val="FFFFFF"/>
                </a:solidFill>
                <a:latin typeface="Twentieth Century"/>
                <a:ea typeface="Twentieth Century"/>
                <a:cs typeface="Twentieth Century"/>
                <a:sym typeface="Twentieth Century"/>
              </a:defRPr>
            </a:lvl4pPr>
            <a:lvl5pPr marL="0" lvl="4" indent="0" algn="ctr">
              <a:spcBef>
                <a:spcPts val="0"/>
              </a:spcBef>
              <a:buNone/>
              <a:defRPr sz="1400" b="1">
                <a:solidFill>
                  <a:srgbClr val="FFFFFF"/>
                </a:solidFill>
                <a:latin typeface="Twentieth Century"/>
                <a:ea typeface="Twentieth Century"/>
                <a:cs typeface="Twentieth Century"/>
                <a:sym typeface="Twentieth Century"/>
              </a:defRPr>
            </a:lvl5pPr>
            <a:lvl6pPr marL="0" lvl="5" indent="0" algn="ctr">
              <a:spcBef>
                <a:spcPts val="0"/>
              </a:spcBef>
              <a:buNone/>
              <a:defRPr sz="1400" b="1">
                <a:solidFill>
                  <a:srgbClr val="FFFFFF"/>
                </a:solidFill>
                <a:latin typeface="Twentieth Century"/>
                <a:ea typeface="Twentieth Century"/>
                <a:cs typeface="Twentieth Century"/>
                <a:sym typeface="Twentieth Century"/>
              </a:defRPr>
            </a:lvl6pPr>
            <a:lvl7pPr marL="0" lvl="6" indent="0" algn="ctr">
              <a:spcBef>
                <a:spcPts val="0"/>
              </a:spcBef>
              <a:buNone/>
              <a:defRPr sz="1400" b="1">
                <a:solidFill>
                  <a:srgbClr val="FFFFFF"/>
                </a:solidFill>
                <a:latin typeface="Twentieth Century"/>
                <a:ea typeface="Twentieth Century"/>
                <a:cs typeface="Twentieth Century"/>
                <a:sym typeface="Twentieth Century"/>
              </a:defRPr>
            </a:lvl7pPr>
            <a:lvl8pPr marL="0" lvl="7" indent="0" algn="ctr">
              <a:spcBef>
                <a:spcPts val="0"/>
              </a:spcBef>
              <a:buNone/>
              <a:defRPr sz="1400" b="1">
                <a:solidFill>
                  <a:srgbClr val="FFFFFF"/>
                </a:solidFill>
                <a:latin typeface="Twentieth Century"/>
                <a:ea typeface="Twentieth Century"/>
                <a:cs typeface="Twentieth Century"/>
                <a:sym typeface="Twentieth Century"/>
              </a:defRPr>
            </a:lvl8pPr>
            <a:lvl9pPr marL="0" lvl="8" indent="0" algn="ctr">
              <a:spcBef>
                <a:spcPts val="0"/>
              </a:spcBef>
              <a:buNone/>
              <a:defRPr sz="1400" b="1">
                <a:solidFill>
                  <a:srgbClr val="FFFFFF"/>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
        <p:nvSpPr>
          <p:cNvPr id="52" name="Google Shape;52;p5"/>
          <p:cNvSpPr txBox="1">
            <a:spLocks noGrp="1"/>
          </p:cNvSpPr>
          <p:nvPr>
            <p:ph type="body" idx="1"/>
          </p:nvPr>
        </p:nvSpPr>
        <p:spPr>
          <a:xfrm>
            <a:off x="609600" y="1752600"/>
            <a:ext cx="1600200" cy="4343400"/>
          </a:xfrm>
          <a:prstGeom prst="rect">
            <a:avLst/>
          </a:prstGeom>
          <a:solidFill>
            <a:schemeClr val="accent2"/>
          </a:solidFill>
          <a:ln w="50800" cap="sq" cmpd="dbl">
            <a:solidFill>
              <a:schemeClr val="accent2"/>
            </a:solidFill>
            <a:prstDash val="solid"/>
            <a:miter lim="800000"/>
            <a:headEnd type="none" w="sm" len="sm"/>
            <a:tailEnd type="none" w="sm" len="sm"/>
          </a:ln>
        </p:spPr>
        <p:txBody>
          <a:bodyPr spcFirstLastPara="1" wrap="square" lIns="137150" tIns="182875" rIns="137150" bIns="91425" anchor="t" anchorCtr="0">
            <a:noAutofit/>
          </a:bodyPr>
          <a:lstStyle>
            <a:lvl1pPr marL="457200" lvl="0" indent="-228600" algn="l">
              <a:spcBef>
                <a:spcPts val="700"/>
              </a:spcBef>
              <a:spcAft>
                <a:spcPts val="0"/>
              </a:spcAft>
              <a:buSzPts val="1080"/>
              <a:buNone/>
              <a:defRPr sz="1800">
                <a:solidFill>
                  <a:schemeClr val="lt1"/>
                </a:solidFill>
                <a:latin typeface="Twentieth Century"/>
                <a:ea typeface="Twentieth Century"/>
                <a:cs typeface="Twentieth Century"/>
                <a:sym typeface="Twentieth Century"/>
              </a:defRPr>
            </a:lvl1pPr>
            <a:lvl2pPr marL="914400" lvl="1" indent="-228600" algn="l">
              <a:spcBef>
                <a:spcPts val="1000"/>
              </a:spcBef>
              <a:spcAft>
                <a:spcPts val="0"/>
              </a:spcAft>
              <a:buSzPts val="840"/>
              <a:buNone/>
              <a:defRPr sz="1200">
                <a:solidFill>
                  <a:schemeClr val="lt1"/>
                </a:solidFill>
                <a:latin typeface="Twentieth Century"/>
                <a:ea typeface="Twentieth Century"/>
                <a:cs typeface="Twentieth Century"/>
                <a:sym typeface="Twentieth Century"/>
              </a:defRPr>
            </a:lvl2pPr>
            <a:lvl3pPr marL="1371600" lvl="2" indent="-228600" algn="l">
              <a:spcBef>
                <a:spcPts val="500"/>
              </a:spcBef>
              <a:spcAft>
                <a:spcPts val="0"/>
              </a:spcAft>
              <a:buSzPts val="750"/>
              <a:buNone/>
              <a:defRPr sz="1000">
                <a:solidFill>
                  <a:schemeClr val="lt1"/>
                </a:solidFill>
                <a:latin typeface="Twentieth Century"/>
                <a:ea typeface="Twentieth Century"/>
                <a:cs typeface="Twentieth Century"/>
                <a:sym typeface="Twentieth Century"/>
              </a:defRPr>
            </a:lvl3pPr>
            <a:lvl4pPr marL="1828800" lvl="3" indent="-228600" algn="l">
              <a:spcBef>
                <a:spcPts val="400"/>
              </a:spcBef>
              <a:spcAft>
                <a:spcPts val="0"/>
              </a:spcAft>
              <a:buSzPts val="675"/>
              <a:buNone/>
              <a:defRPr sz="900">
                <a:solidFill>
                  <a:schemeClr val="lt1"/>
                </a:solidFill>
                <a:latin typeface="Twentieth Century"/>
                <a:ea typeface="Twentieth Century"/>
                <a:cs typeface="Twentieth Century"/>
                <a:sym typeface="Twentieth Century"/>
              </a:defRPr>
            </a:lvl4pPr>
            <a:lvl5pPr marL="2286000" lvl="4" indent="-228600" algn="l">
              <a:spcBef>
                <a:spcPts val="400"/>
              </a:spcBef>
              <a:spcAft>
                <a:spcPts val="0"/>
              </a:spcAft>
              <a:buSzPts val="585"/>
              <a:buNone/>
              <a:defRPr sz="900">
                <a:solidFill>
                  <a:schemeClr val="lt1"/>
                </a:solidFill>
                <a:latin typeface="Twentieth Century"/>
                <a:ea typeface="Twentieth Century"/>
                <a:cs typeface="Twentieth Century"/>
                <a:sym typeface="Twentieth Century"/>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3" name="Google Shape;53;p5"/>
          <p:cNvSpPr txBox="1">
            <a:spLocks noGrp="1"/>
          </p:cNvSpPr>
          <p:nvPr>
            <p:ph type="body" idx="2"/>
          </p:nvPr>
        </p:nvSpPr>
        <p:spPr>
          <a:xfrm>
            <a:off x="2362200" y="1752600"/>
            <a:ext cx="6400800" cy="4419600"/>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4"/>
        <p:cNvGrpSpPr/>
        <p:nvPr/>
      </p:nvGrpSpPr>
      <p:grpSpPr>
        <a:xfrm>
          <a:off x="0" y="0"/>
          <a:ext cx="0" cy="0"/>
          <a:chOff x="0" y="0"/>
          <a:chExt cx="0" cy="0"/>
        </a:xfrm>
      </p:grpSpPr>
      <p:sp>
        <p:nvSpPr>
          <p:cNvPr id="55" name="Google Shape;55;p6"/>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6"/>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6"/>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400" b="1">
                <a:solidFill>
                  <a:srgbClr val="FFFFFF"/>
                </a:solidFill>
                <a:latin typeface="Twentieth Century"/>
                <a:ea typeface="Twentieth Century"/>
                <a:cs typeface="Twentieth Century"/>
                <a:sym typeface="Twentieth Century"/>
              </a:defRPr>
            </a:lvl1pPr>
            <a:lvl2pPr marL="0" lvl="1" indent="0" algn="ctr">
              <a:spcBef>
                <a:spcPts val="0"/>
              </a:spcBef>
              <a:buNone/>
              <a:defRPr sz="1400" b="1">
                <a:solidFill>
                  <a:srgbClr val="FFFFFF"/>
                </a:solidFill>
                <a:latin typeface="Twentieth Century"/>
                <a:ea typeface="Twentieth Century"/>
                <a:cs typeface="Twentieth Century"/>
                <a:sym typeface="Twentieth Century"/>
              </a:defRPr>
            </a:lvl2pPr>
            <a:lvl3pPr marL="0" lvl="2" indent="0" algn="ctr">
              <a:spcBef>
                <a:spcPts val="0"/>
              </a:spcBef>
              <a:buNone/>
              <a:defRPr sz="1400" b="1">
                <a:solidFill>
                  <a:srgbClr val="FFFFFF"/>
                </a:solidFill>
                <a:latin typeface="Twentieth Century"/>
                <a:ea typeface="Twentieth Century"/>
                <a:cs typeface="Twentieth Century"/>
                <a:sym typeface="Twentieth Century"/>
              </a:defRPr>
            </a:lvl3pPr>
            <a:lvl4pPr marL="0" lvl="3" indent="0" algn="ctr">
              <a:spcBef>
                <a:spcPts val="0"/>
              </a:spcBef>
              <a:buNone/>
              <a:defRPr sz="1400" b="1">
                <a:solidFill>
                  <a:srgbClr val="FFFFFF"/>
                </a:solidFill>
                <a:latin typeface="Twentieth Century"/>
                <a:ea typeface="Twentieth Century"/>
                <a:cs typeface="Twentieth Century"/>
                <a:sym typeface="Twentieth Century"/>
              </a:defRPr>
            </a:lvl4pPr>
            <a:lvl5pPr marL="0" lvl="4" indent="0" algn="ctr">
              <a:spcBef>
                <a:spcPts val="0"/>
              </a:spcBef>
              <a:buNone/>
              <a:defRPr sz="1400" b="1">
                <a:solidFill>
                  <a:srgbClr val="FFFFFF"/>
                </a:solidFill>
                <a:latin typeface="Twentieth Century"/>
                <a:ea typeface="Twentieth Century"/>
                <a:cs typeface="Twentieth Century"/>
                <a:sym typeface="Twentieth Century"/>
              </a:defRPr>
            </a:lvl5pPr>
            <a:lvl6pPr marL="0" lvl="5" indent="0" algn="ctr">
              <a:spcBef>
                <a:spcPts val="0"/>
              </a:spcBef>
              <a:buNone/>
              <a:defRPr sz="1400" b="1">
                <a:solidFill>
                  <a:srgbClr val="FFFFFF"/>
                </a:solidFill>
                <a:latin typeface="Twentieth Century"/>
                <a:ea typeface="Twentieth Century"/>
                <a:cs typeface="Twentieth Century"/>
                <a:sym typeface="Twentieth Century"/>
              </a:defRPr>
            </a:lvl6pPr>
            <a:lvl7pPr marL="0" lvl="6" indent="0" algn="ctr">
              <a:spcBef>
                <a:spcPts val="0"/>
              </a:spcBef>
              <a:buNone/>
              <a:defRPr sz="1400" b="1">
                <a:solidFill>
                  <a:srgbClr val="FFFFFF"/>
                </a:solidFill>
                <a:latin typeface="Twentieth Century"/>
                <a:ea typeface="Twentieth Century"/>
                <a:cs typeface="Twentieth Century"/>
                <a:sym typeface="Twentieth Century"/>
              </a:defRPr>
            </a:lvl7pPr>
            <a:lvl8pPr marL="0" lvl="7" indent="0" algn="ctr">
              <a:spcBef>
                <a:spcPts val="0"/>
              </a:spcBef>
              <a:buNone/>
              <a:defRPr sz="1400" b="1">
                <a:solidFill>
                  <a:srgbClr val="FFFFFF"/>
                </a:solidFill>
                <a:latin typeface="Twentieth Century"/>
                <a:ea typeface="Twentieth Century"/>
                <a:cs typeface="Twentieth Century"/>
                <a:sym typeface="Twentieth Century"/>
              </a:defRPr>
            </a:lvl8pPr>
            <a:lvl9pPr marL="0" lvl="8" indent="0" algn="ctr">
              <a:spcBef>
                <a:spcPts val="0"/>
              </a:spcBef>
              <a:buNone/>
              <a:defRPr sz="1400" b="1">
                <a:solidFill>
                  <a:srgbClr val="FFFFFF"/>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
        <p:nvSpPr>
          <p:cNvPr id="59" name="Google Shape;59;p6"/>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60"/>
        <p:cNvGrpSpPr/>
        <p:nvPr/>
      </p:nvGrpSpPr>
      <p:grpSpPr>
        <a:xfrm>
          <a:off x="0" y="0"/>
          <a:ext cx="0" cy="0"/>
          <a:chOff x="0" y="0"/>
          <a:chExt cx="0" cy="0"/>
        </a:xfrm>
      </p:grpSpPr>
      <p:sp>
        <p:nvSpPr>
          <p:cNvPr id="61" name="Google Shape;61;p7"/>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7"/>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7"/>
          <p:cNvSpPr txBox="1">
            <a:spLocks noGrp="1"/>
          </p:cNvSpPr>
          <p:nvPr>
            <p:ph type="sldNum" idx="12"/>
          </p:nvPr>
        </p:nvSpPr>
        <p:spPr>
          <a:xfrm>
            <a:off x="0" y="6248400"/>
            <a:ext cx="533400" cy="3810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400" b="1">
                <a:solidFill>
                  <a:schemeClr val="dk2"/>
                </a:solidFill>
                <a:latin typeface="Twentieth Century"/>
                <a:ea typeface="Twentieth Century"/>
                <a:cs typeface="Twentieth Century"/>
                <a:sym typeface="Twentieth Century"/>
              </a:defRPr>
            </a:lvl1pPr>
            <a:lvl2pPr marL="0" lvl="1" indent="0" algn="ctr">
              <a:spcBef>
                <a:spcPts val="0"/>
              </a:spcBef>
              <a:buNone/>
              <a:defRPr sz="1400" b="1">
                <a:solidFill>
                  <a:schemeClr val="dk2"/>
                </a:solidFill>
                <a:latin typeface="Twentieth Century"/>
                <a:ea typeface="Twentieth Century"/>
                <a:cs typeface="Twentieth Century"/>
                <a:sym typeface="Twentieth Century"/>
              </a:defRPr>
            </a:lvl2pPr>
            <a:lvl3pPr marL="0" lvl="2" indent="0" algn="ctr">
              <a:spcBef>
                <a:spcPts val="0"/>
              </a:spcBef>
              <a:buNone/>
              <a:defRPr sz="1400" b="1">
                <a:solidFill>
                  <a:schemeClr val="dk2"/>
                </a:solidFill>
                <a:latin typeface="Twentieth Century"/>
                <a:ea typeface="Twentieth Century"/>
                <a:cs typeface="Twentieth Century"/>
                <a:sym typeface="Twentieth Century"/>
              </a:defRPr>
            </a:lvl3pPr>
            <a:lvl4pPr marL="0" lvl="3" indent="0" algn="ctr">
              <a:spcBef>
                <a:spcPts val="0"/>
              </a:spcBef>
              <a:buNone/>
              <a:defRPr sz="1400" b="1">
                <a:solidFill>
                  <a:schemeClr val="dk2"/>
                </a:solidFill>
                <a:latin typeface="Twentieth Century"/>
                <a:ea typeface="Twentieth Century"/>
                <a:cs typeface="Twentieth Century"/>
                <a:sym typeface="Twentieth Century"/>
              </a:defRPr>
            </a:lvl4pPr>
            <a:lvl5pPr marL="0" lvl="4" indent="0" algn="ctr">
              <a:spcBef>
                <a:spcPts val="0"/>
              </a:spcBef>
              <a:buNone/>
              <a:defRPr sz="1400" b="1">
                <a:solidFill>
                  <a:schemeClr val="dk2"/>
                </a:solidFill>
                <a:latin typeface="Twentieth Century"/>
                <a:ea typeface="Twentieth Century"/>
                <a:cs typeface="Twentieth Century"/>
                <a:sym typeface="Twentieth Century"/>
              </a:defRPr>
            </a:lvl5pPr>
            <a:lvl6pPr marL="0" lvl="5" indent="0" algn="ctr">
              <a:spcBef>
                <a:spcPts val="0"/>
              </a:spcBef>
              <a:buNone/>
              <a:defRPr sz="1400" b="1">
                <a:solidFill>
                  <a:schemeClr val="dk2"/>
                </a:solidFill>
                <a:latin typeface="Twentieth Century"/>
                <a:ea typeface="Twentieth Century"/>
                <a:cs typeface="Twentieth Century"/>
                <a:sym typeface="Twentieth Century"/>
              </a:defRPr>
            </a:lvl6pPr>
            <a:lvl7pPr marL="0" lvl="6" indent="0" algn="ctr">
              <a:spcBef>
                <a:spcPts val="0"/>
              </a:spcBef>
              <a:buNone/>
              <a:defRPr sz="1400" b="1">
                <a:solidFill>
                  <a:schemeClr val="dk2"/>
                </a:solidFill>
                <a:latin typeface="Twentieth Century"/>
                <a:ea typeface="Twentieth Century"/>
                <a:cs typeface="Twentieth Century"/>
                <a:sym typeface="Twentieth Century"/>
              </a:defRPr>
            </a:lvl7pPr>
            <a:lvl8pPr marL="0" lvl="7" indent="0" algn="ctr">
              <a:spcBef>
                <a:spcPts val="0"/>
              </a:spcBef>
              <a:buNone/>
              <a:defRPr sz="1400" b="1">
                <a:solidFill>
                  <a:schemeClr val="dk2"/>
                </a:solidFill>
                <a:latin typeface="Twentieth Century"/>
                <a:ea typeface="Twentieth Century"/>
                <a:cs typeface="Twentieth Century"/>
                <a:sym typeface="Twentieth Century"/>
              </a:defRPr>
            </a:lvl8pPr>
            <a:lvl9pPr marL="0" lvl="8" indent="0" algn="ctr">
              <a:spcBef>
                <a:spcPts val="0"/>
              </a:spcBef>
              <a:buNone/>
              <a:defRPr sz="1400" b="1">
                <a:solidFill>
                  <a:schemeClr val="dk2"/>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sp>
        <p:nvSpPr>
          <p:cNvPr id="65" name="Google Shape;65;p8"/>
          <p:cNvSpPr txBox="1">
            <a:spLocks noGrp="1"/>
          </p:cNvSpPr>
          <p:nvPr>
            <p:ph type="title"/>
          </p:nvPr>
        </p:nvSpPr>
        <p:spPr>
          <a:xfrm>
            <a:off x="609600" y="228600"/>
            <a:ext cx="8153400" cy="990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8"/>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8"/>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400" b="1">
                <a:solidFill>
                  <a:srgbClr val="FFFFFF"/>
                </a:solidFill>
                <a:latin typeface="Twentieth Century"/>
                <a:ea typeface="Twentieth Century"/>
                <a:cs typeface="Twentieth Century"/>
                <a:sym typeface="Twentieth Century"/>
              </a:defRPr>
            </a:lvl1pPr>
            <a:lvl2pPr marL="0" lvl="1" indent="0" algn="ctr">
              <a:spcBef>
                <a:spcPts val="0"/>
              </a:spcBef>
              <a:buNone/>
              <a:defRPr sz="1400" b="1">
                <a:solidFill>
                  <a:srgbClr val="FFFFFF"/>
                </a:solidFill>
                <a:latin typeface="Twentieth Century"/>
                <a:ea typeface="Twentieth Century"/>
                <a:cs typeface="Twentieth Century"/>
                <a:sym typeface="Twentieth Century"/>
              </a:defRPr>
            </a:lvl2pPr>
            <a:lvl3pPr marL="0" lvl="2" indent="0" algn="ctr">
              <a:spcBef>
                <a:spcPts val="0"/>
              </a:spcBef>
              <a:buNone/>
              <a:defRPr sz="1400" b="1">
                <a:solidFill>
                  <a:srgbClr val="FFFFFF"/>
                </a:solidFill>
                <a:latin typeface="Twentieth Century"/>
                <a:ea typeface="Twentieth Century"/>
                <a:cs typeface="Twentieth Century"/>
                <a:sym typeface="Twentieth Century"/>
              </a:defRPr>
            </a:lvl3pPr>
            <a:lvl4pPr marL="0" lvl="3" indent="0" algn="ctr">
              <a:spcBef>
                <a:spcPts val="0"/>
              </a:spcBef>
              <a:buNone/>
              <a:defRPr sz="1400" b="1">
                <a:solidFill>
                  <a:srgbClr val="FFFFFF"/>
                </a:solidFill>
                <a:latin typeface="Twentieth Century"/>
                <a:ea typeface="Twentieth Century"/>
                <a:cs typeface="Twentieth Century"/>
                <a:sym typeface="Twentieth Century"/>
              </a:defRPr>
            </a:lvl4pPr>
            <a:lvl5pPr marL="0" lvl="4" indent="0" algn="ctr">
              <a:spcBef>
                <a:spcPts val="0"/>
              </a:spcBef>
              <a:buNone/>
              <a:defRPr sz="1400" b="1">
                <a:solidFill>
                  <a:srgbClr val="FFFFFF"/>
                </a:solidFill>
                <a:latin typeface="Twentieth Century"/>
                <a:ea typeface="Twentieth Century"/>
                <a:cs typeface="Twentieth Century"/>
                <a:sym typeface="Twentieth Century"/>
              </a:defRPr>
            </a:lvl5pPr>
            <a:lvl6pPr marL="0" lvl="5" indent="0" algn="ctr">
              <a:spcBef>
                <a:spcPts val="0"/>
              </a:spcBef>
              <a:buNone/>
              <a:defRPr sz="1400" b="1">
                <a:solidFill>
                  <a:srgbClr val="FFFFFF"/>
                </a:solidFill>
                <a:latin typeface="Twentieth Century"/>
                <a:ea typeface="Twentieth Century"/>
                <a:cs typeface="Twentieth Century"/>
                <a:sym typeface="Twentieth Century"/>
              </a:defRPr>
            </a:lvl6pPr>
            <a:lvl7pPr marL="0" lvl="6" indent="0" algn="ctr">
              <a:spcBef>
                <a:spcPts val="0"/>
              </a:spcBef>
              <a:buNone/>
              <a:defRPr sz="1400" b="1">
                <a:solidFill>
                  <a:srgbClr val="FFFFFF"/>
                </a:solidFill>
                <a:latin typeface="Twentieth Century"/>
                <a:ea typeface="Twentieth Century"/>
                <a:cs typeface="Twentieth Century"/>
                <a:sym typeface="Twentieth Century"/>
              </a:defRPr>
            </a:lvl7pPr>
            <a:lvl8pPr marL="0" lvl="7" indent="0" algn="ctr">
              <a:spcBef>
                <a:spcPts val="0"/>
              </a:spcBef>
              <a:buNone/>
              <a:defRPr sz="1400" b="1">
                <a:solidFill>
                  <a:srgbClr val="FFFFFF"/>
                </a:solidFill>
                <a:latin typeface="Twentieth Century"/>
                <a:ea typeface="Twentieth Century"/>
                <a:cs typeface="Twentieth Century"/>
                <a:sym typeface="Twentieth Century"/>
              </a:defRPr>
            </a:lvl8pPr>
            <a:lvl9pPr marL="0" lvl="8" indent="0" algn="ctr">
              <a:spcBef>
                <a:spcPts val="0"/>
              </a:spcBef>
              <a:buNone/>
              <a:defRPr sz="1400" b="1">
                <a:solidFill>
                  <a:srgbClr val="FFFFFF"/>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69"/>
        <p:cNvGrpSpPr/>
        <p:nvPr/>
      </p:nvGrpSpPr>
      <p:grpSpPr>
        <a:xfrm>
          <a:off x="0" y="0"/>
          <a:ext cx="0" cy="0"/>
          <a:chOff x="0" y="0"/>
          <a:chExt cx="0" cy="0"/>
        </a:xfrm>
      </p:grpSpPr>
      <p:sp>
        <p:nvSpPr>
          <p:cNvPr id="70" name="Google Shape;70;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2" name="Google Shape;72;p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3" name="Google Shape;73;p9"/>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400" b="1">
                <a:solidFill>
                  <a:srgbClr val="FFFFFF"/>
                </a:solidFill>
                <a:latin typeface="Twentieth Century"/>
                <a:ea typeface="Twentieth Century"/>
                <a:cs typeface="Twentieth Century"/>
                <a:sym typeface="Twentieth Century"/>
              </a:defRPr>
            </a:lvl1pPr>
            <a:lvl2pPr marL="0" lvl="1" indent="0" algn="ctr">
              <a:spcBef>
                <a:spcPts val="0"/>
              </a:spcBef>
              <a:buNone/>
              <a:defRPr sz="1400" b="1">
                <a:solidFill>
                  <a:srgbClr val="FFFFFF"/>
                </a:solidFill>
                <a:latin typeface="Twentieth Century"/>
                <a:ea typeface="Twentieth Century"/>
                <a:cs typeface="Twentieth Century"/>
                <a:sym typeface="Twentieth Century"/>
              </a:defRPr>
            </a:lvl2pPr>
            <a:lvl3pPr marL="0" lvl="2" indent="0" algn="ctr">
              <a:spcBef>
                <a:spcPts val="0"/>
              </a:spcBef>
              <a:buNone/>
              <a:defRPr sz="1400" b="1">
                <a:solidFill>
                  <a:srgbClr val="FFFFFF"/>
                </a:solidFill>
                <a:latin typeface="Twentieth Century"/>
                <a:ea typeface="Twentieth Century"/>
                <a:cs typeface="Twentieth Century"/>
                <a:sym typeface="Twentieth Century"/>
              </a:defRPr>
            </a:lvl3pPr>
            <a:lvl4pPr marL="0" lvl="3" indent="0" algn="ctr">
              <a:spcBef>
                <a:spcPts val="0"/>
              </a:spcBef>
              <a:buNone/>
              <a:defRPr sz="1400" b="1">
                <a:solidFill>
                  <a:srgbClr val="FFFFFF"/>
                </a:solidFill>
                <a:latin typeface="Twentieth Century"/>
                <a:ea typeface="Twentieth Century"/>
                <a:cs typeface="Twentieth Century"/>
                <a:sym typeface="Twentieth Century"/>
              </a:defRPr>
            </a:lvl4pPr>
            <a:lvl5pPr marL="0" lvl="4" indent="0" algn="ctr">
              <a:spcBef>
                <a:spcPts val="0"/>
              </a:spcBef>
              <a:buNone/>
              <a:defRPr sz="1400" b="1">
                <a:solidFill>
                  <a:srgbClr val="FFFFFF"/>
                </a:solidFill>
                <a:latin typeface="Twentieth Century"/>
                <a:ea typeface="Twentieth Century"/>
                <a:cs typeface="Twentieth Century"/>
                <a:sym typeface="Twentieth Century"/>
              </a:defRPr>
            </a:lvl5pPr>
            <a:lvl6pPr marL="0" lvl="5" indent="0" algn="ctr">
              <a:spcBef>
                <a:spcPts val="0"/>
              </a:spcBef>
              <a:buNone/>
              <a:defRPr sz="1400" b="1">
                <a:solidFill>
                  <a:srgbClr val="FFFFFF"/>
                </a:solidFill>
                <a:latin typeface="Twentieth Century"/>
                <a:ea typeface="Twentieth Century"/>
                <a:cs typeface="Twentieth Century"/>
                <a:sym typeface="Twentieth Century"/>
              </a:defRPr>
            </a:lvl6pPr>
            <a:lvl7pPr marL="0" lvl="6" indent="0" algn="ctr">
              <a:spcBef>
                <a:spcPts val="0"/>
              </a:spcBef>
              <a:buNone/>
              <a:defRPr sz="1400" b="1">
                <a:solidFill>
                  <a:srgbClr val="FFFFFF"/>
                </a:solidFill>
                <a:latin typeface="Twentieth Century"/>
                <a:ea typeface="Twentieth Century"/>
                <a:cs typeface="Twentieth Century"/>
                <a:sym typeface="Twentieth Century"/>
              </a:defRPr>
            </a:lvl7pPr>
            <a:lvl8pPr marL="0" lvl="7" indent="0" algn="ctr">
              <a:spcBef>
                <a:spcPts val="0"/>
              </a:spcBef>
              <a:buNone/>
              <a:defRPr sz="1400" b="1">
                <a:solidFill>
                  <a:srgbClr val="FFFFFF"/>
                </a:solidFill>
                <a:latin typeface="Twentieth Century"/>
                <a:ea typeface="Twentieth Century"/>
                <a:cs typeface="Twentieth Century"/>
                <a:sym typeface="Twentieth Century"/>
              </a:defRPr>
            </a:lvl8pPr>
            <a:lvl9pPr marL="0" lvl="8" indent="0" algn="ctr">
              <a:spcBef>
                <a:spcPts val="0"/>
              </a:spcBef>
              <a:buNone/>
              <a:defRPr sz="1400" b="1">
                <a:solidFill>
                  <a:srgbClr val="FFFFFF"/>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09600" y="228600"/>
            <a:ext cx="8153400" cy="990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09600" y="1589567"/>
            <a:ext cx="3886200" cy="4572000"/>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9" name="Google Shape;79;p10"/>
          <p:cNvSpPr txBox="1">
            <a:spLocks noGrp="1"/>
          </p:cNvSpPr>
          <p:nvPr>
            <p:ph type="body" idx="2"/>
          </p:nvPr>
        </p:nvSpPr>
        <p:spPr>
          <a:xfrm>
            <a:off x="4844901" y="1589567"/>
            <a:ext cx="3886200" cy="4572000"/>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0" name="Google Shape;80;p10"/>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82" name="Google Shape;82;p10"/>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4 Content" type="fourObj">
  <p:cSld name="FOUR_OBJECTS">
    <p:spTree>
      <p:nvGrpSpPr>
        <p:cNvPr id="1" name="Shape 83"/>
        <p:cNvGrpSpPr/>
        <p:nvPr/>
      </p:nvGrpSpPr>
      <p:grpSpPr>
        <a:xfrm>
          <a:off x="0" y="0"/>
          <a:ext cx="0" cy="0"/>
          <a:chOff x="0" y="0"/>
          <a:chExt cx="0" cy="0"/>
        </a:xfrm>
      </p:grpSpPr>
      <p:sp>
        <p:nvSpPr>
          <p:cNvPr id="84" name="Google Shape;84;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body" idx="1"/>
          </p:nvPr>
        </p:nvSpPr>
        <p:spPr>
          <a:xfrm>
            <a:off x="457200" y="1600200"/>
            <a:ext cx="4038600" cy="2185988"/>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6" name="Google Shape;86;p11"/>
          <p:cNvSpPr txBox="1">
            <a:spLocks noGrp="1"/>
          </p:cNvSpPr>
          <p:nvPr>
            <p:ph type="body" idx="2"/>
          </p:nvPr>
        </p:nvSpPr>
        <p:spPr>
          <a:xfrm>
            <a:off x="4648200" y="1600200"/>
            <a:ext cx="4038600" cy="2185988"/>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7" name="Google Shape;87;p11"/>
          <p:cNvSpPr txBox="1">
            <a:spLocks noGrp="1"/>
          </p:cNvSpPr>
          <p:nvPr>
            <p:ph type="body" idx="3"/>
          </p:nvPr>
        </p:nvSpPr>
        <p:spPr>
          <a:xfrm>
            <a:off x="457200" y="3938588"/>
            <a:ext cx="4038600" cy="2187575"/>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8" name="Google Shape;88;p11"/>
          <p:cNvSpPr txBox="1">
            <a:spLocks noGrp="1"/>
          </p:cNvSpPr>
          <p:nvPr>
            <p:ph type="body" idx="4"/>
          </p:nvPr>
        </p:nvSpPr>
        <p:spPr>
          <a:xfrm>
            <a:off x="4648200" y="3938588"/>
            <a:ext cx="4038600" cy="2187575"/>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9" name="Google Shape;89;p11"/>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1"/>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1"/>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400" b="1">
                <a:solidFill>
                  <a:srgbClr val="FFFFFF"/>
                </a:solidFill>
                <a:latin typeface="Twentieth Century"/>
                <a:ea typeface="Twentieth Century"/>
                <a:cs typeface="Twentieth Century"/>
                <a:sym typeface="Twentieth Century"/>
              </a:defRPr>
            </a:lvl1pPr>
            <a:lvl2pPr marL="0" lvl="1" indent="0" algn="ctr">
              <a:spcBef>
                <a:spcPts val="0"/>
              </a:spcBef>
              <a:buNone/>
              <a:defRPr sz="1400" b="1">
                <a:solidFill>
                  <a:srgbClr val="FFFFFF"/>
                </a:solidFill>
                <a:latin typeface="Twentieth Century"/>
                <a:ea typeface="Twentieth Century"/>
                <a:cs typeface="Twentieth Century"/>
                <a:sym typeface="Twentieth Century"/>
              </a:defRPr>
            </a:lvl2pPr>
            <a:lvl3pPr marL="0" lvl="2" indent="0" algn="ctr">
              <a:spcBef>
                <a:spcPts val="0"/>
              </a:spcBef>
              <a:buNone/>
              <a:defRPr sz="1400" b="1">
                <a:solidFill>
                  <a:srgbClr val="FFFFFF"/>
                </a:solidFill>
                <a:latin typeface="Twentieth Century"/>
                <a:ea typeface="Twentieth Century"/>
                <a:cs typeface="Twentieth Century"/>
                <a:sym typeface="Twentieth Century"/>
              </a:defRPr>
            </a:lvl3pPr>
            <a:lvl4pPr marL="0" lvl="3" indent="0" algn="ctr">
              <a:spcBef>
                <a:spcPts val="0"/>
              </a:spcBef>
              <a:buNone/>
              <a:defRPr sz="1400" b="1">
                <a:solidFill>
                  <a:srgbClr val="FFFFFF"/>
                </a:solidFill>
                <a:latin typeface="Twentieth Century"/>
                <a:ea typeface="Twentieth Century"/>
                <a:cs typeface="Twentieth Century"/>
                <a:sym typeface="Twentieth Century"/>
              </a:defRPr>
            </a:lvl4pPr>
            <a:lvl5pPr marL="0" lvl="4" indent="0" algn="ctr">
              <a:spcBef>
                <a:spcPts val="0"/>
              </a:spcBef>
              <a:buNone/>
              <a:defRPr sz="1400" b="1">
                <a:solidFill>
                  <a:srgbClr val="FFFFFF"/>
                </a:solidFill>
                <a:latin typeface="Twentieth Century"/>
                <a:ea typeface="Twentieth Century"/>
                <a:cs typeface="Twentieth Century"/>
                <a:sym typeface="Twentieth Century"/>
              </a:defRPr>
            </a:lvl5pPr>
            <a:lvl6pPr marL="0" lvl="5" indent="0" algn="ctr">
              <a:spcBef>
                <a:spcPts val="0"/>
              </a:spcBef>
              <a:buNone/>
              <a:defRPr sz="1400" b="1">
                <a:solidFill>
                  <a:srgbClr val="FFFFFF"/>
                </a:solidFill>
                <a:latin typeface="Twentieth Century"/>
                <a:ea typeface="Twentieth Century"/>
                <a:cs typeface="Twentieth Century"/>
                <a:sym typeface="Twentieth Century"/>
              </a:defRPr>
            </a:lvl6pPr>
            <a:lvl7pPr marL="0" lvl="6" indent="0" algn="ctr">
              <a:spcBef>
                <a:spcPts val="0"/>
              </a:spcBef>
              <a:buNone/>
              <a:defRPr sz="1400" b="1">
                <a:solidFill>
                  <a:srgbClr val="FFFFFF"/>
                </a:solidFill>
                <a:latin typeface="Twentieth Century"/>
                <a:ea typeface="Twentieth Century"/>
                <a:cs typeface="Twentieth Century"/>
                <a:sym typeface="Twentieth Century"/>
              </a:defRPr>
            </a:lvl7pPr>
            <a:lvl8pPr marL="0" lvl="7" indent="0" algn="ctr">
              <a:spcBef>
                <a:spcPts val="0"/>
              </a:spcBef>
              <a:buNone/>
              <a:defRPr sz="1400" b="1">
                <a:solidFill>
                  <a:srgbClr val="FFFFFF"/>
                </a:solidFill>
                <a:latin typeface="Twentieth Century"/>
                <a:ea typeface="Twentieth Century"/>
                <a:cs typeface="Twentieth Century"/>
                <a:sym typeface="Twentieth Century"/>
              </a:defRPr>
            </a:lvl8pPr>
            <a:lvl9pPr marL="0" lvl="8" indent="0" algn="ctr">
              <a:spcBef>
                <a:spcPts val="0"/>
              </a:spcBef>
              <a:buNone/>
              <a:defRPr sz="1400" b="1">
                <a:solidFill>
                  <a:srgbClr val="FFFFFF"/>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92"/>
        <p:cNvGrpSpPr/>
        <p:nvPr/>
      </p:nvGrpSpPr>
      <p:grpSpPr>
        <a:xfrm>
          <a:off x="0" y="0"/>
          <a:ext cx="0" cy="0"/>
          <a:chOff x="0" y="0"/>
          <a:chExt cx="0" cy="0"/>
        </a:xfrm>
      </p:grpSpPr>
      <p:sp>
        <p:nvSpPr>
          <p:cNvPr id="93" name="Google Shape;93;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5" name="Google Shape;95;p12"/>
          <p:cNvSpPr>
            <a:spLocks noGrp="1"/>
          </p:cNvSpPr>
          <p:nvPr>
            <p:ph type="clipArt"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R="0" lvl="0" algn="l" rtl="0">
              <a:spcBef>
                <a:spcPts val="700"/>
              </a:spcBef>
              <a:spcAft>
                <a:spcPts val="0"/>
              </a:spcAft>
              <a:buClr>
                <a:schemeClr val="accent2"/>
              </a:buClr>
              <a:buSzPts val="1740"/>
              <a:buFont typeface="Noto Sans Symbols"/>
              <a:buChar char="◻"/>
              <a:defRPr sz="2900" b="0" i="0" u="none" strike="noStrike" cap="none">
                <a:solidFill>
                  <a:schemeClr val="dk1"/>
                </a:solidFill>
                <a:latin typeface="Twentieth Century"/>
                <a:ea typeface="Twentieth Century"/>
                <a:cs typeface="Twentieth Century"/>
                <a:sym typeface="Twentieth Century"/>
              </a:defRPr>
            </a:lvl1pPr>
            <a:lvl2pPr marR="0" lvl="1" algn="l" rtl="0">
              <a:spcBef>
                <a:spcPts val="550"/>
              </a:spcBef>
              <a:spcAft>
                <a:spcPts val="0"/>
              </a:spcAft>
              <a:buClr>
                <a:schemeClr val="accent1"/>
              </a:buClr>
              <a:buSzPts val="1820"/>
              <a:buFont typeface="Noto Sans Symbols"/>
              <a:buChar char="🞑"/>
              <a:defRPr sz="2600" b="0" i="0" u="none" strike="noStrike" cap="none">
                <a:solidFill>
                  <a:schemeClr val="dk1"/>
                </a:solidFill>
                <a:latin typeface="Twentieth Century"/>
                <a:ea typeface="Twentieth Century"/>
                <a:cs typeface="Twentieth Century"/>
                <a:sym typeface="Twentieth Century"/>
              </a:defRPr>
            </a:lvl2pPr>
            <a:lvl3pPr marR="0" lvl="2" algn="l" rtl="0">
              <a:spcBef>
                <a:spcPts val="500"/>
              </a:spcBef>
              <a:spcAft>
                <a:spcPts val="0"/>
              </a:spcAft>
              <a:buClr>
                <a:schemeClr val="accent2"/>
              </a:buClr>
              <a:buSzPts val="1725"/>
              <a:buFont typeface="Noto Sans Symbols"/>
              <a:buChar char="■"/>
              <a:defRPr sz="2300" b="0" i="0" u="none" strike="noStrike" cap="none">
                <a:solidFill>
                  <a:schemeClr val="dk1"/>
                </a:solidFill>
                <a:latin typeface="Twentieth Century"/>
                <a:ea typeface="Twentieth Century"/>
                <a:cs typeface="Twentieth Century"/>
                <a:sym typeface="Twentieth Century"/>
              </a:defRPr>
            </a:lvl3pPr>
            <a:lvl4pPr marR="0" lvl="3" algn="l" rtl="0">
              <a:spcBef>
                <a:spcPts val="400"/>
              </a:spcBef>
              <a:spcAft>
                <a:spcPts val="0"/>
              </a:spcAft>
              <a:buClr>
                <a:schemeClr val="accent3"/>
              </a:buClr>
              <a:buSzPts val="1500"/>
              <a:buFont typeface="Noto Sans Symbols"/>
              <a:buChar char="■"/>
              <a:defRPr sz="2000" b="0" i="0" u="none" strike="noStrike" cap="none">
                <a:solidFill>
                  <a:schemeClr val="dk1"/>
                </a:solidFill>
                <a:latin typeface="Twentieth Century"/>
                <a:ea typeface="Twentieth Century"/>
                <a:cs typeface="Twentieth Century"/>
                <a:sym typeface="Twentieth Century"/>
              </a:defRPr>
            </a:lvl4pPr>
            <a:lvl5pPr marR="0" lvl="4" algn="l" rtl="0">
              <a:spcBef>
                <a:spcPts val="400"/>
              </a:spcBef>
              <a:spcAft>
                <a:spcPts val="0"/>
              </a:spcAft>
              <a:buClr>
                <a:schemeClr val="accent4"/>
              </a:buClr>
              <a:buSzPts val="1300"/>
              <a:buFont typeface="Noto Sans Symbols"/>
              <a:buChar char="■"/>
              <a:defRPr sz="2000" b="0" i="0" u="none" strike="noStrike" cap="none">
                <a:solidFill>
                  <a:schemeClr val="dk1"/>
                </a:solidFill>
                <a:latin typeface="Twentieth Century"/>
                <a:ea typeface="Twentieth Century"/>
                <a:cs typeface="Twentieth Century"/>
                <a:sym typeface="Twentieth Century"/>
              </a:defRPr>
            </a:lvl5pPr>
            <a:lvl6pPr marR="0" lvl="5" algn="l" rtl="0">
              <a:spcBef>
                <a:spcPts val="360"/>
              </a:spcBef>
              <a:spcAft>
                <a:spcPts val="0"/>
              </a:spcAft>
              <a:buClr>
                <a:schemeClr val="accent1"/>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360"/>
              </a:spcBef>
              <a:spcAft>
                <a:spcPts val="0"/>
              </a:spcAft>
              <a:buClr>
                <a:schemeClr val="accent2"/>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360"/>
              </a:spcBef>
              <a:spcAft>
                <a:spcPts val="0"/>
              </a:spcAft>
              <a:buClr>
                <a:schemeClr val="accent3"/>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360"/>
              </a:spcBef>
              <a:spcAft>
                <a:spcPts val="0"/>
              </a:spcAft>
              <a:buClr>
                <a:schemeClr val="accent4"/>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6" name="Google Shape;96;p12"/>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400" b="1">
                <a:solidFill>
                  <a:srgbClr val="FFFFFF"/>
                </a:solidFill>
                <a:latin typeface="Twentieth Century"/>
                <a:ea typeface="Twentieth Century"/>
                <a:cs typeface="Twentieth Century"/>
                <a:sym typeface="Twentieth Century"/>
              </a:defRPr>
            </a:lvl1pPr>
            <a:lvl2pPr marL="0" lvl="1" indent="0" algn="ctr">
              <a:spcBef>
                <a:spcPts val="0"/>
              </a:spcBef>
              <a:buNone/>
              <a:defRPr sz="1400" b="1">
                <a:solidFill>
                  <a:srgbClr val="FFFFFF"/>
                </a:solidFill>
                <a:latin typeface="Twentieth Century"/>
                <a:ea typeface="Twentieth Century"/>
                <a:cs typeface="Twentieth Century"/>
                <a:sym typeface="Twentieth Century"/>
              </a:defRPr>
            </a:lvl2pPr>
            <a:lvl3pPr marL="0" lvl="2" indent="0" algn="ctr">
              <a:spcBef>
                <a:spcPts val="0"/>
              </a:spcBef>
              <a:buNone/>
              <a:defRPr sz="1400" b="1">
                <a:solidFill>
                  <a:srgbClr val="FFFFFF"/>
                </a:solidFill>
                <a:latin typeface="Twentieth Century"/>
                <a:ea typeface="Twentieth Century"/>
                <a:cs typeface="Twentieth Century"/>
                <a:sym typeface="Twentieth Century"/>
              </a:defRPr>
            </a:lvl3pPr>
            <a:lvl4pPr marL="0" lvl="3" indent="0" algn="ctr">
              <a:spcBef>
                <a:spcPts val="0"/>
              </a:spcBef>
              <a:buNone/>
              <a:defRPr sz="1400" b="1">
                <a:solidFill>
                  <a:srgbClr val="FFFFFF"/>
                </a:solidFill>
                <a:latin typeface="Twentieth Century"/>
                <a:ea typeface="Twentieth Century"/>
                <a:cs typeface="Twentieth Century"/>
                <a:sym typeface="Twentieth Century"/>
              </a:defRPr>
            </a:lvl4pPr>
            <a:lvl5pPr marL="0" lvl="4" indent="0" algn="ctr">
              <a:spcBef>
                <a:spcPts val="0"/>
              </a:spcBef>
              <a:buNone/>
              <a:defRPr sz="1400" b="1">
                <a:solidFill>
                  <a:srgbClr val="FFFFFF"/>
                </a:solidFill>
                <a:latin typeface="Twentieth Century"/>
                <a:ea typeface="Twentieth Century"/>
                <a:cs typeface="Twentieth Century"/>
                <a:sym typeface="Twentieth Century"/>
              </a:defRPr>
            </a:lvl5pPr>
            <a:lvl6pPr marL="0" lvl="5" indent="0" algn="ctr">
              <a:spcBef>
                <a:spcPts val="0"/>
              </a:spcBef>
              <a:buNone/>
              <a:defRPr sz="1400" b="1">
                <a:solidFill>
                  <a:srgbClr val="FFFFFF"/>
                </a:solidFill>
                <a:latin typeface="Twentieth Century"/>
                <a:ea typeface="Twentieth Century"/>
                <a:cs typeface="Twentieth Century"/>
                <a:sym typeface="Twentieth Century"/>
              </a:defRPr>
            </a:lvl6pPr>
            <a:lvl7pPr marL="0" lvl="6" indent="0" algn="ctr">
              <a:spcBef>
                <a:spcPts val="0"/>
              </a:spcBef>
              <a:buNone/>
              <a:defRPr sz="1400" b="1">
                <a:solidFill>
                  <a:srgbClr val="FFFFFF"/>
                </a:solidFill>
                <a:latin typeface="Twentieth Century"/>
                <a:ea typeface="Twentieth Century"/>
                <a:cs typeface="Twentieth Century"/>
                <a:sym typeface="Twentieth Century"/>
              </a:defRPr>
            </a:lvl7pPr>
            <a:lvl8pPr marL="0" lvl="7" indent="0" algn="ctr">
              <a:spcBef>
                <a:spcPts val="0"/>
              </a:spcBef>
              <a:buNone/>
              <a:defRPr sz="1400" b="1">
                <a:solidFill>
                  <a:srgbClr val="FFFFFF"/>
                </a:solidFill>
                <a:latin typeface="Twentieth Century"/>
                <a:ea typeface="Twentieth Century"/>
                <a:cs typeface="Twentieth Century"/>
                <a:sym typeface="Twentieth Century"/>
              </a:defRPr>
            </a:lvl8pPr>
            <a:lvl9pPr marL="0" lvl="8" indent="0" algn="ctr">
              <a:spcBef>
                <a:spcPts val="0"/>
              </a:spcBef>
              <a:buNone/>
              <a:defRPr sz="1400" b="1">
                <a:solidFill>
                  <a:srgbClr val="FFFFFF"/>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dk2"/>
        </a:solidFill>
        <a:effectLst/>
      </p:bgPr>
    </p:bg>
    <p:spTree>
      <p:nvGrpSpPr>
        <p:cNvPr id="1" name="Shape 99"/>
        <p:cNvGrpSpPr/>
        <p:nvPr/>
      </p:nvGrpSpPr>
      <p:grpSpPr>
        <a:xfrm>
          <a:off x="0" y="0"/>
          <a:ext cx="0" cy="0"/>
          <a:chOff x="0" y="0"/>
          <a:chExt cx="0" cy="0"/>
        </a:xfrm>
      </p:grpSpPr>
      <p:sp>
        <p:nvSpPr>
          <p:cNvPr id="100" name="Google Shape;100;p13"/>
          <p:cNvSpPr/>
          <p:nvPr/>
        </p:nvSpPr>
        <p:spPr>
          <a:xfrm>
            <a:off x="0" y="5971032"/>
            <a:ext cx="9144000" cy="88696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101" name="Google Shape;101;p13"/>
          <p:cNvSpPr/>
          <p:nvPr/>
        </p:nvSpPr>
        <p:spPr>
          <a:xfrm>
            <a:off x="-9144" y="6053328"/>
            <a:ext cx="2249424" cy="7132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102" name="Google Shape;102;p13"/>
          <p:cNvSpPr/>
          <p:nvPr/>
        </p:nvSpPr>
        <p:spPr>
          <a:xfrm>
            <a:off x="2359152" y="6044184"/>
            <a:ext cx="6784848" cy="7132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103" name="Google Shape;103;p13"/>
          <p:cNvSpPr txBox="1">
            <a:spLocks noGrp="1"/>
          </p:cNvSpPr>
          <p:nvPr>
            <p:ph type="ctrTitle"/>
          </p:nvPr>
        </p:nvSpPr>
        <p:spPr>
          <a:xfrm>
            <a:off x="2362200" y="4038600"/>
            <a:ext cx="6477000" cy="18288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4400"/>
              <a:buFont typeface="Twentieth Century"/>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3"/>
          <p:cNvSpPr txBox="1">
            <a:spLocks noGrp="1"/>
          </p:cNvSpPr>
          <p:nvPr>
            <p:ph type="subTitle" idx="1"/>
          </p:nvPr>
        </p:nvSpPr>
        <p:spPr>
          <a:xfrm>
            <a:off x="2362200" y="6050037"/>
            <a:ext cx="6705600" cy="685800"/>
          </a:xfrm>
          <a:prstGeom prst="rect">
            <a:avLst/>
          </a:prstGeom>
          <a:noFill/>
          <a:ln>
            <a:noFill/>
          </a:ln>
        </p:spPr>
        <p:txBody>
          <a:bodyPr spcFirstLastPara="1" wrap="square" lIns="91425" tIns="45700" rIns="91425" bIns="45700" anchor="ctr" anchorCtr="0">
            <a:noAutofit/>
          </a:bodyPr>
          <a:lstStyle>
            <a:lvl1pPr lvl="0" algn="l">
              <a:spcBef>
                <a:spcPts val="700"/>
              </a:spcBef>
              <a:spcAft>
                <a:spcPts val="0"/>
              </a:spcAft>
              <a:buSzPts val="1560"/>
              <a:buNone/>
              <a:defRPr sz="2600">
                <a:solidFill>
                  <a:srgbClr val="FFFFFF"/>
                </a:solidFill>
              </a:defRPr>
            </a:lvl1pPr>
            <a:lvl2pPr lvl="1" algn="ctr">
              <a:spcBef>
                <a:spcPts val="550"/>
              </a:spcBef>
              <a:spcAft>
                <a:spcPts val="0"/>
              </a:spcAft>
              <a:buSzPts val="1260"/>
              <a:buNone/>
              <a:defRPr/>
            </a:lvl2pPr>
            <a:lvl3pPr lvl="2" algn="ctr">
              <a:spcBef>
                <a:spcPts val="500"/>
              </a:spcBef>
              <a:spcAft>
                <a:spcPts val="0"/>
              </a:spcAft>
              <a:buSzPts val="1350"/>
              <a:buNone/>
              <a:defRPr/>
            </a:lvl3pPr>
            <a:lvl4pPr lvl="3" algn="ctr">
              <a:spcBef>
                <a:spcPts val="400"/>
              </a:spcBef>
              <a:spcAft>
                <a:spcPts val="0"/>
              </a:spcAft>
              <a:buSzPts val="1350"/>
              <a:buNone/>
              <a:defRPr/>
            </a:lvl4pPr>
            <a:lvl5pPr lvl="4" algn="ctr">
              <a:spcBef>
                <a:spcPts val="400"/>
              </a:spcBef>
              <a:spcAft>
                <a:spcPts val="0"/>
              </a:spcAft>
              <a:buSzPts val="117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a:endParaRPr/>
          </a:p>
        </p:txBody>
      </p:sp>
      <p:sp>
        <p:nvSpPr>
          <p:cNvPr id="105" name="Google Shape;105;p13"/>
          <p:cNvSpPr txBox="1">
            <a:spLocks noGrp="1"/>
          </p:cNvSpPr>
          <p:nvPr>
            <p:ph type="dt" idx="10"/>
          </p:nvPr>
        </p:nvSpPr>
        <p:spPr>
          <a:xfrm>
            <a:off x="76200" y="6068699"/>
            <a:ext cx="2057400" cy="6858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20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ftr" idx="11"/>
          </p:nvPr>
        </p:nvSpPr>
        <p:spPr>
          <a:xfrm>
            <a:off x="2085393" y="236538"/>
            <a:ext cx="58674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3"/>
          <p:cNvSpPr txBox="1">
            <a:spLocks noGrp="1"/>
          </p:cNvSpPr>
          <p:nvPr>
            <p:ph type="sldNum" idx="12"/>
          </p:nvPr>
        </p:nvSpPr>
        <p:spPr>
          <a:xfrm>
            <a:off x="8001000" y="228600"/>
            <a:ext cx="838200" cy="3810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1pPr>
            <a:lvl2pPr marL="0" lvl="1"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2pPr>
            <a:lvl3pPr marL="0" lvl="2"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3pPr>
            <a:lvl4pPr marL="0" lvl="3"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4pPr>
            <a:lvl5pPr marL="0" lvl="4"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5pPr>
            <a:lvl6pPr marL="0" lvl="5"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6pPr>
            <a:lvl7pPr marL="0" lvl="6"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7pPr>
            <a:lvl8pPr marL="0" lvl="7"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8pPr>
            <a:lvl9pPr marL="0" lvl="8"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blipFill rotWithShape="1">
          <a:blip r:embed="rId2">
            <a:alphaModFix/>
          </a:blip>
          <a:tile tx="0" ty="0" sx="100000" sy="100000" flip="none" algn="tl"/>
        </a:blipFill>
        <a:effectLst/>
      </p:bgPr>
    </p:bg>
    <p:spTree>
      <p:nvGrpSpPr>
        <p:cNvPr id="1" name="Shape 108"/>
        <p:cNvGrpSpPr/>
        <p:nvPr/>
      </p:nvGrpSpPr>
      <p:grpSpPr>
        <a:xfrm>
          <a:off x="0" y="0"/>
          <a:ext cx="0" cy="0"/>
          <a:chOff x="0" y="0"/>
          <a:chExt cx="0" cy="0"/>
        </a:xfrm>
      </p:grpSpPr>
      <p:sp>
        <p:nvSpPr>
          <p:cNvPr id="109" name="Google Shape;109;p14"/>
          <p:cNvSpPr txBox="1">
            <a:spLocks noGrp="1"/>
          </p:cNvSpPr>
          <p:nvPr>
            <p:ph type="body" idx="1"/>
          </p:nvPr>
        </p:nvSpPr>
        <p:spPr>
          <a:xfrm>
            <a:off x="1371600" y="2743200"/>
            <a:ext cx="7123113" cy="1673225"/>
          </a:xfrm>
          <a:prstGeom prst="rect">
            <a:avLst/>
          </a:prstGeom>
          <a:noFill/>
          <a:ln>
            <a:noFill/>
          </a:ln>
        </p:spPr>
        <p:txBody>
          <a:bodyPr spcFirstLastPara="1" wrap="square" lIns="91425" tIns="45700" rIns="91425" bIns="45700" anchor="t" anchorCtr="0">
            <a:noAutofit/>
          </a:bodyPr>
          <a:lstStyle>
            <a:lvl1pPr marL="457200" lvl="0" indent="-228600" algn="l">
              <a:spcBef>
                <a:spcPts val="700"/>
              </a:spcBef>
              <a:spcAft>
                <a:spcPts val="0"/>
              </a:spcAft>
              <a:buSzPts val="1680"/>
              <a:buNone/>
              <a:defRPr sz="2800">
                <a:solidFill>
                  <a:schemeClr val="dk2"/>
                </a:solidFill>
              </a:defRPr>
            </a:lvl1pPr>
            <a:lvl2pPr marL="914400" lvl="1" indent="-228600" algn="l">
              <a:spcBef>
                <a:spcPts val="550"/>
              </a:spcBef>
              <a:spcAft>
                <a:spcPts val="0"/>
              </a:spcAft>
              <a:buSzPts val="1260"/>
              <a:buNone/>
              <a:defRPr sz="1800">
                <a:solidFill>
                  <a:srgbClr val="888888"/>
                </a:solidFill>
              </a:defRPr>
            </a:lvl2pPr>
            <a:lvl3pPr marL="1371600" lvl="2" indent="-228600" algn="l">
              <a:spcBef>
                <a:spcPts val="500"/>
              </a:spcBef>
              <a:spcAft>
                <a:spcPts val="0"/>
              </a:spcAft>
              <a:buSzPts val="1200"/>
              <a:buNone/>
              <a:defRPr sz="1600">
                <a:solidFill>
                  <a:srgbClr val="888888"/>
                </a:solidFill>
              </a:defRPr>
            </a:lvl3pPr>
            <a:lvl4pPr marL="1828800" lvl="3" indent="-228600" algn="l">
              <a:spcBef>
                <a:spcPts val="400"/>
              </a:spcBef>
              <a:spcAft>
                <a:spcPts val="0"/>
              </a:spcAft>
              <a:buSzPts val="1050"/>
              <a:buNone/>
              <a:defRPr sz="1400">
                <a:solidFill>
                  <a:srgbClr val="888888"/>
                </a:solidFill>
              </a:defRPr>
            </a:lvl4pPr>
            <a:lvl5pPr marL="2286000" lvl="4" indent="-228600" algn="l">
              <a:spcBef>
                <a:spcPts val="400"/>
              </a:spcBef>
              <a:spcAft>
                <a:spcPts val="0"/>
              </a:spcAft>
              <a:buSzPts val="910"/>
              <a:buNone/>
              <a:defRPr sz="1400">
                <a:solidFill>
                  <a:srgbClr val="888888"/>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10" name="Google Shape;110;p14"/>
          <p:cNvSpPr/>
          <p:nvPr/>
        </p:nvSpPr>
        <p:spPr>
          <a:xfrm>
            <a:off x="0" y="1524000"/>
            <a:ext cx="9144000" cy="1143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111" name="Google Shape;111;p14"/>
          <p:cNvSpPr/>
          <p:nvPr/>
        </p:nvSpPr>
        <p:spPr>
          <a:xfrm>
            <a:off x="0" y="1600200"/>
            <a:ext cx="1295400" cy="990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112" name="Google Shape;112;p14"/>
          <p:cNvSpPr/>
          <p:nvPr/>
        </p:nvSpPr>
        <p:spPr>
          <a:xfrm>
            <a:off x="1371600" y="1600200"/>
            <a:ext cx="7772400" cy="990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113" name="Google Shape;113;p14"/>
          <p:cNvSpPr txBox="1">
            <a:spLocks noGrp="1"/>
          </p:cNvSpPr>
          <p:nvPr>
            <p:ph type="title"/>
          </p:nvPr>
        </p:nvSpPr>
        <p:spPr>
          <a:xfrm>
            <a:off x="1371600" y="1600200"/>
            <a:ext cx="7620000" cy="990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FFFFFF"/>
              </a:buClr>
              <a:buSzPts val="4400"/>
              <a:buFont typeface="Twentieth Century"/>
              <a:buNone/>
              <a:defRPr sz="4400" b="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14"/>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0" y="1752600"/>
            <a:ext cx="1295400" cy="7016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2400" b="1">
                <a:solidFill>
                  <a:srgbClr val="FFFFFF"/>
                </a:solidFill>
                <a:latin typeface="Twentieth Century"/>
                <a:ea typeface="Twentieth Century"/>
                <a:cs typeface="Twentieth Century"/>
                <a:sym typeface="Twentieth Century"/>
              </a:defRPr>
            </a:lvl1pPr>
            <a:lvl2pPr marL="0" lvl="1" indent="0" algn="ctr">
              <a:spcBef>
                <a:spcPts val="0"/>
              </a:spcBef>
              <a:buNone/>
              <a:defRPr sz="2400" b="1">
                <a:solidFill>
                  <a:srgbClr val="FFFFFF"/>
                </a:solidFill>
                <a:latin typeface="Twentieth Century"/>
                <a:ea typeface="Twentieth Century"/>
                <a:cs typeface="Twentieth Century"/>
                <a:sym typeface="Twentieth Century"/>
              </a:defRPr>
            </a:lvl2pPr>
            <a:lvl3pPr marL="0" lvl="2" indent="0" algn="ctr">
              <a:spcBef>
                <a:spcPts val="0"/>
              </a:spcBef>
              <a:buNone/>
              <a:defRPr sz="2400" b="1">
                <a:solidFill>
                  <a:srgbClr val="FFFFFF"/>
                </a:solidFill>
                <a:latin typeface="Twentieth Century"/>
                <a:ea typeface="Twentieth Century"/>
                <a:cs typeface="Twentieth Century"/>
                <a:sym typeface="Twentieth Century"/>
              </a:defRPr>
            </a:lvl3pPr>
            <a:lvl4pPr marL="0" lvl="3" indent="0" algn="ctr">
              <a:spcBef>
                <a:spcPts val="0"/>
              </a:spcBef>
              <a:buNone/>
              <a:defRPr sz="2400" b="1">
                <a:solidFill>
                  <a:srgbClr val="FFFFFF"/>
                </a:solidFill>
                <a:latin typeface="Twentieth Century"/>
                <a:ea typeface="Twentieth Century"/>
                <a:cs typeface="Twentieth Century"/>
                <a:sym typeface="Twentieth Century"/>
              </a:defRPr>
            </a:lvl4pPr>
            <a:lvl5pPr marL="0" lvl="4" indent="0" algn="ctr">
              <a:spcBef>
                <a:spcPts val="0"/>
              </a:spcBef>
              <a:buNone/>
              <a:defRPr sz="2400" b="1">
                <a:solidFill>
                  <a:srgbClr val="FFFFFF"/>
                </a:solidFill>
                <a:latin typeface="Twentieth Century"/>
                <a:ea typeface="Twentieth Century"/>
                <a:cs typeface="Twentieth Century"/>
                <a:sym typeface="Twentieth Century"/>
              </a:defRPr>
            </a:lvl5pPr>
            <a:lvl6pPr marL="0" lvl="5" indent="0" algn="ctr">
              <a:spcBef>
                <a:spcPts val="0"/>
              </a:spcBef>
              <a:buNone/>
              <a:defRPr sz="2400" b="1">
                <a:solidFill>
                  <a:srgbClr val="FFFFFF"/>
                </a:solidFill>
                <a:latin typeface="Twentieth Century"/>
                <a:ea typeface="Twentieth Century"/>
                <a:cs typeface="Twentieth Century"/>
                <a:sym typeface="Twentieth Century"/>
              </a:defRPr>
            </a:lvl6pPr>
            <a:lvl7pPr marL="0" lvl="6" indent="0" algn="ctr">
              <a:spcBef>
                <a:spcPts val="0"/>
              </a:spcBef>
              <a:buNone/>
              <a:defRPr sz="2400" b="1">
                <a:solidFill>
                  <a:srgbClr val="FFFFFF"/>
                </a:solidFill>
                <a:latin typeface="Twentieth Century"/>
                <a:ea typeface="Twentieth Century"/>
                <a:cs typeface="Twentieth Century"/>
                <a:sym typeface="Twentieth Century"/>
              </a:defRPr>
            </a:lvl7pPr>
            <a:lvl8pPr marL="0" lvl="7" indent="0" algn="ctr">
              <a:spcBef>
                <a:spcPts val="0"/>
              </a:spcBef>
              <a:buNone/>
              <a:defRPr sz="2400" b="1">
                <a:solidFill>
                  <a:srgbClr val="FFFFFF"/>
                </a:solidFill>
                <a:latin typeface="Twentieth Century"/>
                <a:ea typeface="Twentieth Century"/>
                <a:cs typeface="Twentieth Century"/>
                <a:sym typeface="Twentieth Century"/>
              </a:defRPr>
            </a:lvl8pPr>
            <a:lvl9pPr marL="0" lvl="8" indent="0" algn="ctr">
              <a:spcBef>
                <a:spcPts val="0"/>
              </a:spcBef>
              <a:buNone/>
              <a:defRPr sz="2400" b="1">
                <a:solidFill>
                  <a:srgbClr val="FFFFFF"/>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
        <p:nvSpPr>
          <p:cNvPr id="116" name="Google Shape;116;p14"/>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533400" y="273050"/>
            <a:ext cx="8153400" cy="8699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440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09600" y="2438400"/>
            <a:ext cx="3886200" cy="3581400"/>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20" name="Google Shape;120;p15"/>
          <p:cNvSpPr txBox="1">
            <a:spLocks noGrp="1"/>
          </p:cNvSpPr>
          <p:nvPr>
            <p:ph type="body" idx="2"/>
          </p:nvPr>
        </p:nvSpPr>
        <p:spPr>
          <a:xfrm>
            <a:off x="4800600" y="2438400"/>
            <a:ext cx="3886200" cy="3581400"/>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21" name="Google Shape;121;p15"/>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23" name="Google Shape;123;p15"/>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15"/>
          <p:cNvSpPr txBox="1">
            <a:spLocks noGrp="1"/>
          </p:cNvSpPr>
          <p:nvPr>
            <p:ph type="body" idx="3"/>
          </p:nvPr>
        </p:nvSpPr>
        <p:spPr>
          <a:xfrm>
            <a:off x="609600" y="1752600"/>
            <a:ext cx="3886200" cy="640080"/>
          </a:xfrm>
          <a:prstGeom prst="rect">
            <a:avLst/>
          </a:prstGeom>
          <a:solidFill>
            <a:schemeClr val="accent2"/>
          </a:solidFill>
          <a:ln>
            <a:noFill/>
          </a:ln>
        </p:spPr>
        <p:txBody>
          <a:bodyPr spcFirstLastPara="1" wrap="square" lIns="91425" tIns="45700" rIns="91425" bIns="45700" anchor="ctr" anchorCtr="0">
            <a:noAutofit/>
          </a:bodyPr>
          <a:lstStyle>
            <a:lvl1pPr marL="457200" lvl="0" indent="-228600" algn="l">
              <a:spcBef>
                <a:spcPts val="700"/>
              </a:spcBef>
              <a:spcAft>
                <a:spcPts val="0"/>
              </a:spcAft>
              <a:buSzPts val="1200"/>
              <a:buFont typeface="Twentieth Century"/>
              <a:buNone/>
              <a:defRPr sz="2000" b="1">
                <a:solidFill>
                  <a:srgbClr val="FFFFFF"/>
                </a:solidFill>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25" name="Google Shape;125;p15"/>
          <p:cNvSpPr txBox="1">
            <a:spLocks noGrp="1"/>
          </p:cNvSpPr>
          <p:nvPr>
            <p:ph type="body" idx="4"/>
          </p:nvPr>
        </p:nvSpPr>
        <p:spPr>
          <a:xfrm>
            <a:off x="4800600" y="1752600"/>
            <a:ext cx="3886200" cy="640080"/>
          </a:xfrm>
          <a:prstGeom prst="rect">
            <a:avLst/>
          </a:prstGeom>
          <a:solidFill>
            <a:schemeClr val="accent4"/>
          </a:solidFill>
          <a:ln>
            <a:noFill/>
          </a:ln>
        </p:spPr>
        <p:txBody>
          <a:bodyPr spcFirstLastPara="1" wrap="square" lIns="91425" tIns="45700" rIns="91425" bIns="45700" anchor="ctr" anchorCtr="0">
            <a:noAutofit/>
          </a:bodyPr>
          <a:lstStyle>
            <a:lvl1pPr marL="457200" lvl="0" indent="-228600" algn="l">
              <a:spcBef>
                <a:spcPts val="700"/>
              </a:spcBef>
              <a:spcAft>
                <a:spcPts val="0"/>
              </a:spcAft>
              <a:buSzPts val="1200"/>
              <a:buFont typeface="Twentieth Century"/>
              <a:buNone/>
              <a:defRPr sz="2000" b="1">
                <a:solidFill>
                  <a:srgbClr val="FFFFFF"/>
                </a:solidFill>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6"/>
        <p:cNvGrpSpPr/>
        <p:nvPr/>
      </p:nvGrpSpPr>
      <p:grpSpPr>
        <a:xfrm>
          <a:off x="0" y="0"/>
          <a:ext cx="0" cy="0"/>
          <a:chOff x="0" y="0"/>
          <a:chExt cx="0" cy="0"/>
        </a:xfrm>
      </p:grpSpPr>
      <p:sp>
        <p:nvSpPr>
          <p:cNvPr id="127" name="Google Shape;127;p16"/>
          <p:cNvSpPr txBox="1">
            <a:spLocks noGrp="1"/>
          </p:cNvSpPr>
          <p:nvPr>
            <p:ph type="title"/>
          </p:nvPr>
        </p:nvSpPr>
        <p:spPr>
          <a:xfrm>
            <a:off x="609600" y="228600"/>
            <a:ext cx="8153400" cy="990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rot="5400000">
            <a:off x="2426208" y="-213360"/>
            <a:ext cx="4526280" cy="8153400"/>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29" name="Google Shape;129;p16"/>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bg>
      <p:bgPr>
        <a:solidFill>
          <a:schemeClr val="lt1"/>
        </a:solidFill>
        <a:effectLst/>
      </p:bgPr>
    </p:bg>
    <p:spTree>
      <p:nvGrpSpPr>
        <p:cNvPr id="1" name="Shape 132"/>
        <p:cNvGrpSpPr/>
        <p:nvPr/>
      </p:nvGrpSpPr>
      <p:grpSpPr>
        <a:xfrm>
          <a:off x="0" y="0"/>
          <a:ext cx="0" cy="0"/>
          <a:chOff x="0" y="0"/>
          <a:chExt cx="0" cy="0"/>
        </a:xfrm>
      </p:grpSpPr>
      <p:sp>
        <p:nvSpPr>
          <p:cNvPr id="133" name="Google Shape;133;p17"/>
          <p:cNvSpPr txBox="1">
            <a:spLocks noGrp="1"/>
          </p:cNvSpPr>
          <p:nvPr>
            <p:ph type="title"/>
          </p:nvPr>
        </p:nvSpPr>
        <p:spPr>
          <a:xfrm rot="5400000">
            <a:off x="4823619" y="2339181"/>
            <a:ext cx="5516563" cy="2057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4" name="Google Shape;134;p17"/>
          <p:cNvSpPr txBox="1">
            <a:spLocks noGrp="1"/>
          </p:cNvSpPr>
          <p:nvPr>
            <p:ph type="body" idx="1"/>
          </p:nvPr>
        </p:nvSpPr>
        <p:spPr>
          <a:xfrm rot="5400000">
            <a:off x="480218" y="586582"/>
            <a:ext cx="5516564" cy="5562600"/>
          </a:xfrm>
          <a:prstGeom prst="rect">
            <a:avLst/>
          </a:prstGeom>
          <a:noFill/>
          <a:ln>
            <a:noFill/>
          </a:ln>
        </p:spPr>
        <p:txBody>
          <a:bodyPr spcFirstLastPara="1" wrap="square" lIns="91425" tIns="45700" rIns="91425" bIns="45700" anchor="t" anchorCtr="0">
            <a:no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35" name="Google Shape;135;p17"/>
          <p:cNvSpPr txBox="1">
            <a:spLocks noGrp="1"/>
          </p:cNvSpPr>
          <p:nvPr>
            <p:ph type="dt" idx="10"/>
          </p:nvPr>
        </p:nvSpPr>
        <p:spPr>
          <a:xfrm>
            <a:off x="6553200" y="6248402"/>
            <a:ext cx="2209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17"/>
          <p:cNvSpPr txBox="1">
            <a:spLocks noGrp="1"/>
          </p:cNvSpPr>
          <p:nvPr>
            <p:ph type="ftr" idx="11"/>
          </p:nvPr>
        </p:nvSpPr>
        <p:spPr>
          <a:xfrm>
            <a:off x="457201" y="6248207"/>
            <a:ext cx="557348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p:nvPr/>
        </p:nvSpPr>
        <p:spPr>
          <a:xfrm>
            <a:off x="6096318" y="0"/>
            <a:ext cx="32004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138" name="Google Shape;138;p17"/>
          <p:cNvSpPr/>
          <p:nvPr/>
        </p:nvSpPr>
        <p:spPr>
          <a:xfrm>
            <a:off x="6142038" y="609600"/>
            <a:ext cx="228600" cy="6248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139" name="Google Shape;139;p17"/>
          <p:cNvSpPr/>
          <p:nvPr/>
        </p:nvSpPr>
        <p:spPr>
          <a:xfrm>
            <a:off x="6142038" y="0"/>
            <a:ext cx="228600" cy="533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140" name="Google Shape;140;p17"/>
          <p:cNvSpPr txBox="1">
            <a:spLocks noGrp="1"/>
          </p:cNvSpPr>
          <p:nvPr>
            <p:ph type="sldNum" idx="12"/>
          </p:nvPr>
        </p:nvSpPr>
        <p:spPr>
          <a:xfrm rot="5400000">
            <a:off x="5989638" y="144462"/>
            <a:ext cx="533400" cy="2444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theme" Target="../theme/theme2.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09600" y="228600"/>
            <a:ext cx="8153400" cy="990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lt2"/>
              </a:buClr>
              <a:buSzPts val="4400"/>
              <a:buFont typeface="Twentieth Century"/>
              <a:buNone/>
              <a:defRPr sz="4400" b="0" i="0" u="none" strike="noStrike" cap="none">
                <a:solidFill>
                  <a:schemeClr val="lt2"/>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12648" y="1600200"/>
            <a:ext cx="8153400" cy="4526280"/>
          </a:xfrm>
          <a:prstGeom prst="rect">
            <a:avLst/>
          </a:prstGeom>
          <a:noFill/>
          <a:ln>
            <a:noFill/>
          </a:ln>
        </p:spPr>
        <p:txBody>
          <a:bodyPr spcFirstLastPara="1" wrap="square" lIns="91425" tIns="45700" rIns="91425" bIns="45700" anchor="t" anchorCtr="0">
            <a:noAutofit/>
          </a:bodyPr>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lt1"/>
                </a:solidFill>
                <a:latin typeface="Twentieth Century"/>
                <a:ea typeface="Twentieth Century"/>
                <a:cs typeface="Twentieth Century"/>
                <a:sym typeface="Twentieth Century"/>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lt1"/>
                </a:solidFill>
                <a:latin typeface="Twentieth Century"/>
                <a:ea typeface="Twentieth Century"/>
                <a:cs typeface="Twentieth Century"/>
                <a:sym typeface="Twentieth Century"/>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lt1"/>
                </a:solidFill>
                <a:latin typeface="Twentieth Century"/>
                <a:ea typeface="Twentieth Century"/>
                <a:cs typeface="Twentieth Century"/>
                <a:sym typeface="Twentieth Century"/>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lt1"/>
                </a:solidFill>
                <a:latin typeface="Twentieth Century"/>
                <a:ea typeface="Twentieth Century"/>
                <a:cs typeface="Twentieth Century"/>
                <a:sym typeface="Twentieth Century"/>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lt1"/>
                </a:solidFill>
                <a:latin typeface="Twentieth Century"/>
                <a:ea typeface="Twentieth Century"/>
                <a:cs typeface="Twentieth Century"/>
                <a:sym typeface="Twentieth Century"/>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lt1"/>
                </a:solidFill>
                <a:latin typeface="Twentieth Century"/>
                <a:ea typeface="Twentieth Century"/>
                <a:cs typeface="Twentieth Century"/>
                <a:sym typeface="Twentieth Century"/>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lt1"/>
                </a:solidFill>
                <a:latin typeface="Twentieth Century"/>
                <a:ea typeface="Twentieth Century"/>
                <a:cs typeface="Twentieth Century"/>
                <a:sym typeface="Twentieth Century"/>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lt1"/>
                </a:solidFill>
                <a:latin typeface="Twentieth Century"/>
                <a:ea typeface="Twentieth Century"/>
                <a:cs typeface="Twentieth Century"/>
                <a:sym typeface="Twentieth Century"/>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12" name="Google Shape;12;p1"/>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b="0" i="0" u="none" strike="noStrike" cap="none">
                <a:solidFill>
                  <a:schemeClr val="lt2"/>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13" name="Google Shape;13;p1"/>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0" i="0" u="none" strike="noStrike" cap="none">
                <a:solidFill>
                  <a:schemeClr val="lt2"/>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14" name="Google Shape;14;p1"/>
          <p:cNvSpPr/>
          <p:nvPr/>
        </p:nvSpPr>
        <p:spPr>
          <a:xfrm>
            <a:off x="0" y="1234440"/>
            <a:ext cx="9144000" cy="32004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5" name="Google Shape;15;p1"/>
          <p:cNvSpPr/>
          <p:nvPr/>
        </p:nvSpPr>
        <p:spPr>
          <a:xfrm>
            <a:off x="0" y="1280160"/>
            <a:ext cx="533400" cy="228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6" name="Google Shape;16;p1"/>
          <p:cNvSpPr/>
          <p:nvPr/>
        </p:nvSpPr>
        <p:spPr>
          <a:xfrm>
            <a:off x="590550" y="1280160"/>
            <a:ext cx="8553450" cy="228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7" name="Google Shape;17;p1"/>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1pPr>
            <a:lvl2pPr marL="0" marR="0" lvl="1"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2pPr>
            <a:lvl3pPr marL="0" marR="0" lvl="2"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3pPr>
            <a:lvl4pPr marL="0" marR="0" lvl="3"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4pPr>
            <a:lvl5pPr marL="0" marR="0" lvl="4"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5pPr>
            <a:lvl6pPr marL="0" marR="0" lvl="5"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6pPr>
            <a:lvl7pPr marL="0" marR="0" lvl="6"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7pPr>
            <a:lvl8pPr marL="0" marR="0" lvl="7"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8pPr>
            <a:lvl9pPr marL="0" marR="0" lvl="8"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
        <p:cNvGrpSpPr/>
        <p:nvPr/>
      </p:nvGrpSpPr>
      <p:grpSpPr>
        <a:xfrm>
          <a:off x="0" y="0"/>
          <a:ext cx="0" cy="0"/>
          <a:chOff x="0" y="0"/>
          <a:chExt cx="0" cy="0"/>
        </a:xfrm>
      </p:grpSpPr>
      <p:sp>
        <p:nvSpPr>
          <p:cNvPr id="28" name="Google Shape;28;p3"/>
          <p:cNvSpPr txBox="1">
            <a:spLocks noGrp="1"/>
          </p:cNvSpPr>
          <p:nvPr>
            <p:ph type="title"/>
          </p:nvPr>
        </p:nvSpPr>
        <p:spPr>
          <a:xfrm>
            <a:off x="609600" y="228600"/>
            <a:ext cx="8153400" cy="990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dk2"/>
              </a:buClr>
              <a:buSzPts val="4400"/>
              <a:buFont typeface="Twentieth Century"/>
              <a:buNone/>
              <a:defRPr sz="4400" b="0" i="0" u="none" strike="noStrike" cap="none">
                <a:solidFill>
                  <a:schemeClr val="dk2"/>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 name="Google Shape;29;p3"/>
          <p:cNvSpPr txBox="1">
            <a:spLocks noGrp="1"/>
          </p:cNvSpPr>
          <p:nvPr>
            <p:ph type="body" idx="1"/>
          </p:nvPr>
        </p:nvSpPr>
        <p:spPr>
          <a:xfrm>
            <a:off x="612648" y="1600200"/>
            <a:ext cx="8153400" cy="4526280"/>
          </a:xfrm>
          <a:prstGeom prst="rect">
            <a:avLst/>
          </a:prstGeom>
          <a:noFill/>
          <a:ln>
            <a:noFill/>
          </a:ln>
        </p:spPr>
        <p:txBody>
          <a:bodyPr spcFirstLastPara="1" wrap="square" lIns="91425" tIns="45700" rIns="91425" bIns="45700" anchor="t" anchorCtr="0">
            <a:noAutofit/>
          </a:bodyPr>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Twentieth Century"/>
                <a:ea typeface="Twentieth Century"/>
                <a:cs typeface="Twentieth Century"/>
                <a:sym typeface="Twentieth Century"/>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Twentieth Century"/>
                <a:ea typeface="Twentieth Century"/>
                <a:cs typeface="Twentieth Century"/>
                <a:sym typeface="Twentieth Century"/>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Twentieth Century"/>
                <a:ea typeface="Twentieth Century"/>
                <a:cs typeface="Twentieth Century"/>
                <a:sym typeface="Twentieth Century"/>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Twentieth Century"/>
                <a:ea typeface="Twentieth Century"/>
                <a:cs typeface="Twentieth Century"/>
                <a:sym typeface="Twentieth Century"/>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Twentieth Century"/>
                <a:ea typeface="Twentieth Century"/>
                <a:cs typeface="Twentieth Century"/>
                <a:sym typeface="Twentieth Century"/>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0" name="Google Shape;30;p3"/>
          <p:cNvSpPr txBox="1">
            <a:spLocks noGrp="1"/>
          </p:cNvSpPr>
          <p:nvPr>
            <p:ph type="dt" idx="10"/>
          </p:nvPr>
        </p:nvSpPr>
        <p:spPr>
          <a:xfrm>
            <a:off x="6096000" y="6248400"/>
            <a:ext cx="26670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a:solidFill>
                  <a:schemeClr val="dk2"/>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1" name="Google Shape;31;p3"/>
          <p:cNvSpPr txBox="1">
            <a:spLocks noGrp="1"/>
          </p:cNvSpPr>
          <p:nvPr>
            <p:ph type="ftr" idx="11"/>
          </p:nvPr>
        </p:nvSpPr>
        <p:spPr>
          <a:xfrm>
            <a:off x="609600" y="6248206"/>
            <a:ext cx="542108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a:solidFill>
                  <a:schemeClr val="dk2"/>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2" name="Google Shape;32;p3"/>
          <p:cNvSpPr/>
          <p:nvPr/>
        </p:nvSpPr>
        <p:spPr>
          <a:xfrm>
            <a:off x="0" y="1234440"/>
            <a:ext cx="9144000" cy="32004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33" name="Google Shape;33;p3"/>
          <p:cNvSpPr/>
          <p:nvPr/>
        </p:nvSpPr>
        <p:spPr>
          <a:xfrm>
            <a:off x="0" y="1280160"/>
            <a:ext cx="533400" cy="228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34" name="Google Shape;34;p3"/>
          <p:cNvSpPr/>
          <p:nvPr/>
        </p:nvSpPr>
        <p:spPr>
          <a:xfrm>
            <a:off x="590550" y="1280160"/>
            <a:ext cx="8553450" cy="228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wentieth Century"/>
              <a:ea typeface="Twentieth Century"/>
              <a:cs typeface="Twentieth Century"/>
              <a:sym typeface="Twentieth Century"/>
            </a:endParaRPr>
          </a:p>
        </p:txBody>
      </p:sp>
      <p:sp>
        <p:nvSpPr>
          <p:cNvPr id="35" name="Google Shape;35;p3"/>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u="none">
                <a:solidFill>
                  <a:srgbClr val="FFFFFF"/>
                </a:solidFill>
                <a:latin typeface="Twentieth Century"/>
                <a:ea typeface="Twentieth Century"/>
                <a:cs typeface="Twentieth Century"/>
                <a:sym typeface="Twentieth Century"/>
              </a:defRPr>
            </a:lvl1pPr>
            <a:lvl2pPr marL="0" marR="0" lvl="1" indent="0" algn="ctr" rtl="0">
              <a:spcBef>
                <a:spcPts val="0"/>
              </a:spcBef>
              <a:buNone/>
              <a:defRPr sz="1400" b="1" u="none">
                <a:solidFill>
                  <a:srgbClr val="FFFFFF"/>
                </a:solidFill>
                <a:latin typeface="Twentieth Century"/>
                <a:ea typeface="Twentieth Century"/>
                <a:cs typeface="Twentieth Century"/>
                <a:sym typeface="Twentieth Century"/>
              </a:defRPr>
            </a:lvl2pPr>
            <a:lvl3pPr marL="0" marR="0" lvl="2" indent="0" algn="ctr" rtl="0">
              <a:spcBef>
                <a:spcPts val="0"/>
              </a:spcBef>
              <a:buNone/>
              <a:defRPr sz="1400" b="1" u="none">
                <a:solidFill>
                  <a:srgbClr val="FFFFFF"/>
                </a:solidFill>
                <a:latin typeface="Twentieth Century"/>
                <a:ea typeface="Twentieth Century"/>
                <a:cs typeface="Twentieth Century"/>
                <a:sym typeface="Twentieth Century"/>
              </a:defRPr>
            </a:lvl3pPr>
            <a:lvl4pPr marL="0" marR="0" lvl="3" indent="0" algn="ctr" rtl="0">
              <a:spcBef>
                <a:spcPts val="0"/>
              </a:spcBef>
              <a:buNone/>
              <a:defRPr sz="1400" b="1" u="none">
                <a:solidFill>
                  <a:srgbClr val="FFFFFF"/>
                </a:solidFill>
                <a:latin typeface="Twentieth Century"/>
                <a:ea typeface="Twentieth Century"/>
                <a:cs typeface="Twentieth Century"/>
                <a:sym typeface="Twentieth Century"/>
              </a:defRPr>
            </a:lvl4pPr>
            <a:lvl5pPr marL="0" marR="0" lvl="4" indent="0" algn="ctr" rtl="0">
              <a:spcBef>
                <a:spcPts val="0"/>
              </a:spcBef>
              <a:buNone/>
              <a:defRPr sz="1400" b="1" u="none">
                <a:solidFill>
                  <a:srgbClr val="FFFFFF"/>
                </a:solidFill>
                <a:latin typeface="Twentieth Century"/>
                <a:ea typeface="Twentieth Century"/>
                <a:cs typeface="Twentieth Century"/>
                <a:sym typeface="Twentieth Century"/>
              </a:defRPr>
            </a:lvl5pPr>
            <a:lvl6pPr marL="0" marR="0" lvl="5" indent="0" algn="ctr" rtl="0">
              <a:spcBef>
                <a:spcPts val="0"/>
              </a:spcBef>
              <a:buNone/>
              <a:defRPr sz="1400" b="1" u="none">
                <a:solidFill>
                  <a:srgbClr val="FFFFFF"/>
                </a:solidFill>
                <a:latin typeface="Twentieth Century"/>
                <a:ea typeface="Twentieth Century"/>
                <a:cs typeface="Twentieth Century"/>
                <a:sym typeface="Twentieth Century"/>
              </a:defRPr>
            </a:lvl6pPr>
            <a:lvl7pPr marL="0" marR="0" lvl="6" indent="0" algn="ctr" rtl="0">
              <a:spcBef>
                <a:spcPts val="0"/>
              </a:spcBef>
              <a:buNone/>
              <a:defRPr sz="1400" b="1" u="none">
                <a:solidFill>
                  <a:srgbClr val="FFFFFF"/>
                </a:solidFill>
                <a:latin typeface="Twentieth Century"/>
                <a:ea typeface="Twentieth Century"/>
                <a:cs typeface="Twentieth Century"/>
                <a:sym typeface="Twentieth Century"/>
              </a:defRPr>
            </a:lvl7pPr>
            <a:lvl8pPr marL="0" marR="0" lvl="7" indent="0" algn="ctr" rtl="0">
              <a:spcBef>
                <a:spcPts val="0"/>
              </a:spcBef>
              <a:buNone/>
              <a:defRPr sz="1400" b="1" u="none">
                <a:solidFill>
                  <a:srgbClr val="FFFFFF"/>
                </a:solidFill>
                <a:latin typeface="Twentieth Century"/>
                <a:ea typeface="Twentieth Century"/>
                <a:cs typeface="Twentieth Century"/>
                <a:sym typeface="Twentieth Century"/>
              </a:defRPr>
            </a:lvl8pPr>
            <a:lvl9pPr marL="0" marR="0" lvl="8" indent="0" algn="ctr" rtl="0">
              <a:spcBef>
                <a:spcPts val="0"/>
              </a:spcBef>
              <a:buNone/>
              <a:defRPr sz="1400" b="1" u="none">
                <a:solidFill>
                  <a:srgbClr val="FFFFFF"/>
                </a:solidFill>
                <a:latin typeface="Twentieth Century"/>
                <a:ea typeface="Twentieth Century"/>
                <a:cs typeface="Twentieth Century"/>
                <a:sym typeface="Twentieth Century"/>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31.jpg"/><Relationship Id="rId4" Type="http://schemas.openxmlformats.org/officeDocument/2006/relationships/image" Target="../media/image30.jp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44.png"/><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9"/>
          <p:cNvSpPr txBox="1">
            <a:spLocks noGrp="1"/>
          </p:cNvSpPr>
          <p:nvPr>
            <p:ph type="ctrTitle"/>
          </p:nvPr>
        </p:nvSpPr>
        <p:spPr>
          <a:xfrm>
            <a:off x="1181100" y="3429000"/>
            <a:ext cx="6781800" cy="24384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lt2"/>
              </a:buClr>
              <a:buSzPts val="3959"/>
              <a:buFont typeface="Twentieth Century"/>
              <a:buNone/>
            </a:pPr>
            <a:r>
              <a:rPr lang="en-US" sz="3959" b="1" dirty="0"/>
              <a:t/>
            </a:r>
            <a:br>
              <a:rPr lang="en-US" sz="3959" b="1" dirty="0"/>
            </a:br>
            <a:r>
              <a:rPr lang="en-US" sz="3959" b="1" dirty="0"/>
              <a:t/>
            </a:r>
            <a:br>
              <a:rPr lang="en-US" sz="3959" b="1" dirty="0"/>
            </a:br>
            <a:r>
              <a:rPr lang="en-US" sz="3959" b="1" dirty="0"/>
              <a:t/>
            </a:r>
            <a:br>
              <a:rPr lang="en-US" sz="3959" b="1" dirty="0"/>
            </a:br>
            <a:r>
              <a:rPr lang="en-US" sz="3959" b="1" dirty="0"/>
              <a:t/>
            </a:r>
            <a:br>
              <a:rPr lang="en-US" sz="3959" b="1" dirty="0"/>
            </a:br>
            <a:r>
              <a:rPr lang="en-US" sz="3959" b="1" dirty="0"/>
              <a:t/>
            </a:r>
            <a:br>
              <a:rPr lang="en-US" sz="3959" b="1" dirty="0"/>
            </a:br>
            <a:r>
              <a:rPr lang="en-US" sz="3959" b="1" dirty="0"/>
              <a:t/>
            </a:r>
            <a:br>
              <a:rPr lang="en-US" sz="3959" b="1" dirty="0"/>
            </a:br>
            <a:r>
              <a:rPr lang="en-US" sz="3959" b="1" dirty="0"/>
              <a:t/>
            </a:r>
            <a:br>
              <a:rPr lang="en-US" sz="3959" b="1" dirty="0"/>
            </a:br>
            <a:r>
              <a:rPr lang="en-US" sz="3959" b="1" dirty="0"/>
              <a:t/>
            </a:r>
            <a:br>
              <a:rPr lang="en-US" sz="3959" b="1" dirty="0"/>
            </a:br>
            <a:r>
              <a:rPr lang="en-US" sz="3200" b="1" dirty="0"/>
              <a:t>Redefining Trauma </a:t>
            </a:r>
            <a:r>
              <a:rPr lang="en-US" sz="3200" b="1" dirty="0" smtClean="0"/>
              <a:t/>
            </a:r>
            <a:br>
              <a:rPr lang="en-US" sz="3200" b="1" dirty="0" smtClean="0"/>
            </a:br>
            <a:r>
              <a:rPr lang="en-US" sz="3200" b="1" dirty="0" smtClean="0"/>
              <a:t>The </a:t>
            </a:r>
            <a:r>
              <a:rPr lang="en-US" sz="3200" b="1" dirty="0"/>
              <a:t>Case of </a:t>
            </a:r>
            <a:r>
              <a:rPr lang="en-US" sz="3200" b="1" dirty="0" smtClean="0"/>
              <a:t>Occupied  </a:t>
            </a:r>
            <a:r>
              <a:rPr lang="en-US" sz="3200" b="1" dirty="0"/>
              <a:t>Palestine: </a:t>
            </a:r>
            <a:r>
              <a:rPr lang="en-US" sz="3200" b="1" dirty="0" smtClean="0"/>
              <a:t> </a:t>
            </a:r>
            <a:r>
              <a:rPr lang="en-US" sz="3200" b="1" dirty="0"/>
              <a:t>Local </a:t>
            </a:r>
            <a:r>
              <a:rPr lang="en-US" sz="3200" b="1" dirty="0" smtClean="0"/>
              <a:t>Lenses</a:t>
            </a:r>
            <a:r>
              <a:rPr lang="en-US" sz="3200" b="1" dirty="0"/>
              <a:t/>
            </a:r>
            <a:br>
              <a:rPr lang="en-US" sz="3200" b="1" dirty="0"/>
            </a:br>
            <a:r>
              <a:rPr lang="en-US" sz="3200" b="1" dirty="0"/>
              <a:t/>
            </a:r>
            <a:br>
              <a:rPr lang="en-US" sz="3200" b="1" dirty="0"/>
            </a:br>
            <a:r>
              <a:rPr lang="en-US" sz="3240" b="1" dirty="0"/>
              <a:t/>
            </a:r>
            <a:br>
              <a:rPr lang="en-US" sz="3240" b="1" dirty="0"/>
            </a:br>
            <a:r>
              <a:rPr lang="en-US" sz="2800" b="1" dirty="0" err="1"/>
              <a:t>Yo’ad</a:t>
            </a:r>
            <a:r>
              <a:rPr lang="en-US" sz="2800" b="1" dirty="0"/>
              <a:t> Ghanadry Hakim </a:t>
            </a:r>
            <a:r>
              <a:rPr lang="en-US" sz="3240" b="1" dirty="0"/>
              <a:t/>
            </a:r>
            <a:br>
              <a:rPr lang="en-US" sz="3240" b="1" dirty="0"/>
            </a:br>
            <a:r>
              <a:rPr lang="en-US" sz="2800" b="1" dirty="0"/>
              <a:t>Clinical Psychologist </a:t>
            </a:r>
            <a:r>
              <a:rPr lang="en-US" sz="3240" b="1" dirty="0"/>
              <a:t/>
            </a:r>
            <a:br>
              <a:rPr lang="en-US" sz="3240" b="1" dirty="0"/>
            </a:br>
            <a:endParaRPr sz="3959" dirty="0"/>
          </a:p>
        </p:txBody>
      </p:sp>
      <p:sp>
        <p:nvSpPr>
          <p:cNvPr id="154" name="Google Shape;154;p19"/>
          <p:cNvSpPr txBox="1">
            <a:spLocks noGrp="1"/>
          </p:cNvSpPr>
          <p:nvPr>
            <p:ph type="subTitle" idx="1"/>
          </p:nvPr>
        </p:nvSpPr>
        <p:spPr>
          <a:xfrm>
            <a:off x="2362200" y="6405463"/>
            <a:ext cx="6705600" cy="330374"/>
          </a:xfrm>
          <a:prstGeom prst="rect">
            <a:avLst/>
          </a:prstGeom>
          <a:noFill/>
          <a:ln>
            <a:noFill/>
          </a:ln>
        </p:spPr>
        <p:txBody>
          <a:bodyPr spcFirstLastPara="1" wrap="square" lIns="91425" tIns="45700" rIns="91425" bIns="45700" anchor="ctr" anchorCtr="0">
            <a:noAutofit/>
          </a:bodyPr>
          <a:lstStyle/>
          <a:p>
            <a:pPr marL="0" lvl="0" indent="0">
              <a:spcBef>
                <a:spcPts val="0"/>
              </a:spcBef>
            </a:pPr>
            <a:r>
              <a:rPr lang="en-US" sz="2400" b="1" dirty="0"/>
              <a:t>Palestinian Counseling Center</a:t>
            </a:r>
            <a:r>
              <a:rPr lang="en-US" sz="3200" b="1" dirty="0"/>
              <a:t/>
            </a:r>
            <a:br>
              <a:rPr lang="en-US" sz="3200" b="1" dirty="0"/>
            </a:br>
            <a:r>
              <a:rPr lang="en-US" sz="2400" b="1" dirty="0" smtClean="0"/>
              <a:t>PCC</a:t>
            </a:r>
            <a:r>
              <a:rPr lang="en-US" sz="3600" b="1" dirty="0"/>
              <a:t/>
            </a:r>
            <a:br>
              <a:rPr lang="en-US" sz="3600" b="1" dirty="0"/>
            </a:br>
            <a:endParaRPr dirty="0"/>
          </a:p>
        </p:txBody>
      </p:sp>
      <p:sp>
        <p:nvSpPr>
          <p:cNvPr id="155" name="Google Shape;155;p19"/>
          <p:cNvSpPr/>
          <p:nvPr/>
        </p:nvSpPr>
        <p:spPr>
          <a:xfrm>
            <a:off x="3962400" y="1849210"/>
            <a:ext cx="4572000" cy="461665"/>
          </a:xfrm>
          <a:prstGeom prst="rect">
            <a:avLst/>
          </a:prstGeom>
          <a:noFill/>
          <a:ln>
            <a:noFill/>
          </a:ln>
        </p:spPr>
        <p:txBody>
          <a:bodyPr spcFirstLastPara="1" wrap="square" lIns="91425" tIns="45700" rIns="91425" bIns="45700" anchor="t" anchorCtr="0">
            <a:noAutofit/>
          </a:bodyPr>
          <a:lstStyle/>
          <a:p>
            <a:pPr marL="0" marR="0" lvl="0" indent="0" algn="ctr" rtl="1">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156" name="Google Shape;156;p19"/>
          <p:cNvSpPr txBox="1"/>
          <p:nvPr/>
        </p:nvSpPr>
        <p:spPr>
          <a:xfrm>
            <a:off x="84473" y="-307153"/>
            <a:ext cx="4419600"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i="0" u="none" strike="noStrike" cap="none">
                <a:solidFill>
                  <a:schemeClr val="lt1"/>
                </a:solidFill>
                <a:latin typeface="Twentieth Century"/>
                <a:ea typeface="Twentieth Century"/>
                <a:cs typeface="Twentieth Century"/>
                <a:sym typeface="Twentieth Century"/>
              </a:rPr>
              <a:t>  </a:t>
            </a:r>
            <a:r>
              <a:rPr lang="en-US" sz="2400" b="1" i="0" u="none" strike="noStrike" cap="none">
                <a:solidFill>
                  <a:srgbClr val="FFD46A"/>
                </a:solidFill>
                <a:latin typeface="Twentieth Century"/>
                <a:ea typeface="Twentieth Century"/>
                <a:cs typeface="Twentieth Century"/>
                <a:sym typeface="Twentieth Century"/>
              </a:rPr>
              <a:t> </a:t>
            </a:r>
            <a:endParaRPr/>
          </a:p>
        </p:txBody>
      </p:sp>
      <p:grpSp>
        <p:nvGrpSpPr>
          <p:cNvPr id="6" name="Group 1"/>
          <p:cNvGrpSpPr>
            <a:grpSpLocks noChangeAspect="1"/>
          </p:cNvGrpSpPr>
          <p:nvPr/>
        </p:nvGrpSpPr>
        <p:grpSpPr bwMode="auto">
          <a:xfrm>
            <a:off x="7433635" y="4005573"/>
            <a:ext cx="1447800" cy="1447800"/>
            <a:chOff x="0" y="0"/>
            <a:chExt cx="1340" cy="1340"/>
          </a:xfrm>
        </p:grpSpPr>
        <p:sp>
          <p:nvSpPr>
            <p:cNvPr id="7" name="AutoShape 48"/>
            <p:cNvSpPr>
              <a:spLocks noChangeAspect="1" noChangeArrowheads="1" noTextEdit="1"/>
            </p:cNvSpPr>
            <p:nvPr/>
          </p:nvSpPr>
          <p:spPr bwMode="auto">
            <a:xfrm>
              <a:off x="0" y="0"/>
              <a:ext cx="1340" cy="134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Freeform 47"/>
            <p:cNvSpPr>
              <a:spLocks/>
            </p:cNvSpPr>
            <p:nvPr/>
          </p:nvSpPr>
          <p:spPr bwMode="auto">
            <a:xfrm>
              <a:off x="0" y="2"/>
              <a:ext cx="560" cy="1296"/>
            </a:xfrm>
            <a:custGeom>
              <a:avLst/>
              <a:gdLst/>
              <a:ahLst/>
              <a:cxnLst>
                <a:cxn ang="0">
                  <a:pos x="537" y="1208"/>
                </a:cxn>
                <a:cxn ang="0">
                  <a:pos x="509" y="1241"/>
                </a:cxn>
                <a:cxn ang="0">
                  <a:pos x="523" y="1264"/>
                </a:cxn>
                <a:cxn ang="0">
                  <a:pos x="501" y="1244"/>
                </a:cxn>
                <a:cxn ang="0">
                  <a:pos x="472" y="1270"/>
                </a:cxn>
                <a:cxn ang="0">
                  <a:pos x="491" y="1228"/>
                </a:cxn>
                <a:cxn ang="0">
                  <a:pos x="427" y="1277"/>
                </a:cxn>
                <a:cxn ang="0">
                  <a:pos x="481" y="1219"/>
                </a:cxn>
                <a:cxn ang="0">
                  <a:pos x="478" y="1171"/>
                </a:cxn>
                <a:cxn ang="0">
                  <a:pos x="473" y="1181"/>
                </a:cxn>
                <a:cxn ang="0">
                  <a:pos x="441" y="1241"/>
                </a:cxn>
                <a:cxn ang="0">
                  <a:pos x="352" y="1292"/>
                </a:cxn>
                <a:cxn ang="0">
                  <a:pos x="433" y="1235"/>
                </a:cxn>
                <a:cxn ang="0">
                  <a:pos x="456" y="1187"/>
                </a:cxn>
                <a:cxn ang="0">
                  <a:pos x="393" y="1240"/>
                </a:cxn>
                <a:cxn ang="0">
                  <a:pos x="301" y="1291"/>
                </a:cxn>
                <a:cxn ang="0">
                  <a:pos x="309" y="1284"/>
                </a:cxn>
                <a:cxn ang="0">
                  <a:pos x="325" y="1267"/>
                </a:cxn>
                <a:cxn ang="0">
                  <a:pos x="260" y="1256"/>
                </a:cxn>
                <a:cxn ang="0">
                  <a:pos x="311" y="1265"/>
                </a:cxn>
                <a:cxn ang="0">
                  <a:pos x="403" y="1227"/>
                </a:cxn>
                <a:cxn ang="0">
                  <a:pos x="335" y="1228"/>
                </a:cxn>
                <a:cxn ang="0">
                  <a:pos x="340" y="1222"/>
                </a:cxn>
                <a:cxn ang="0">
                  <a:pos x="400" y="1211"/>
                </a:cxn>
                <a:cxn ang="0">
                  <a:pos x="348" y="1208"/>
                </a:cxn>
                <a:cxn ang="0">
                  <a:pos x="282" y="1227"/>
                </a:cxn>
                <a:cxn ang="0">
                  <a:pos x="232" y="1228"/>
                </a:cxn>
                <a:cxn ang="0">
                  <a:pos x="229" y="1217"/>
                </a:cxn>
                <a:cxn ang="0">
                  <a:pos x="279" y="1222"/>
                </a:cxn>
                <a:cxn ang="0">
                  <a:pos x="379" y="1207"/>
                </a:cxn>
                <a:cxn ang="0">
                  <a:pos x="431" y="1168"/>
                </a:cxn>
                <a:cxn ang="0">
                  <a:pos x="427" y="1139"/>
                </a:cxn>
                <a:cxn ang="0">
                  <a:pos x="334" y="1119"/>
                </a:cxn>
                <a:cxn ang="0">
                  <a:pos x="226" y="1071"/>
                </a:cxn>
                <a:cxn ang="0">
                  <a:pos x="171" y="1035"/>
                </a:cxn>
                <a:cxn ang="0">
                  <a:pos x="45" y="905"/>
                </a:cxn>
                <a:cxn ang="0">
                  <a:pos x="14" y="833"/>
                </a:cxn>
                <a:cxn ang="0">
                  <a:pos x="1" y="749"/>
                </a:cxn>
                <a:cxn ang="0">
                  <a:pos x="10" y="668"/>
                </a:cxn>
                <a:cxn ang="0">
                  <a:pos x="22" y="626"/>
                </a:cxn>
                <a:cxn ang="0">
                  <a:pos x="36" y="581"/>
                </a:cxn>
                <a:cxn ang="0">
                  <a:pos x="59" y="522"/>
                </a:cxn>
                <a:cxn ang="0">
                  <a:pos x="116" y="431"/>
                </a:cxn>
                <a:cxn ang="0">
                  <a:pos x="232" y="329"/>
                </a:cxn>
                <a:cxn ang="0">
                  <a:pos x="379" y="232"/>
                </a:cxn>
                <a:cxn ang="0">
                  <a:pos x="422" y="195"/>
                </a:cxn>
                <a:cxn ang="0">
                  <a:pos x="458" y="94"/>
                </a:cxn>
                <a:cxn ang="0">
                  <a:pos x="534" y="9"/>
                </a:cxn>
              </a:cxnLst>
              <a:rect l="0" t="0" r="r" b="b"/>
              <a:pathLst>
                <a:path w="560" h="1296">
                  <a:moveTo>
                    <a:pt x="560" y="1223"/>
                  </a:moveTo>
                  <a:lnTo>
                    <a:pt x="552" y="1221"/>
                  </a:lnTo>
                  <a:lnTo>
                    <a:pt x="541" y="1214"/>
                  </a:lnTo>
                  <a:lnTo>
                    <a:pt x="537" y="1208"/>
                  </a:lnTo>
                  <a:lnTo>
                    <a:pt x="523" y="1216"/>
                  </a:lnTo>
                  <a:lnTo>
                    <a:pt x="514" y="1226"/>
                  </a:lnTo>
                  <a:lnTo>
                    <a:pt x="511" y="1231"/>
                  </a:lnTo>
                  <a:lnTo>
                    <a:pt x="509" y="1241"/>
                  </a:lnTo>
                  <a:lnTo>
                    <a:pt x="520" y="1250"/>
                  </a:lnTo>
                  <a:lnTo>
                    <a:pt x="535" y="1263"/>
                  </a:lnTo>
                  <a:lnTo>
                    <a:pt x="530" y="1268"/>
                  </a:lnTo>
                  <a:lnTo>
                    <a:pt x="523" y="1264"/>
                  </a:lnTo>
                  <a:lnTo>
                    <a:pt x="509" y="1254"/>
                  </a:lnTo>
                  <a:lnTo>
                    <a:pt x="509" y="1270"/>
                  </a:lnTo>
                  <a:lnTo>
                    <a:pt x="502" y="1265"/>
                  </a:lnTo>
                  <a:lnTo>
                    <a:pt x="501" y="1244"/>
                  </a:lnTo>
                  <a:lnTo>
                    <a:pt x="500" y="1241"/>
                  </a:lnTo>
                  <a:lnTo>
                    <a:pt x="492" y="1256"/>
                  </a:lnTo>
                  <a:lnTo>
                    <a:pt x="478" y="1271"/>
                  </a:lnTo>
                  <a:lnTo>
                    <a:pt x="472" y="1270"/>
                  </a:lnTo>
                  <a:lnTo>
                    <a:pt x="483" y="1258"/>
                  </a:lnTo>
                  <a:lnTo>
                    <a:pt x="490" y="1249"/>
                  </a:lnTo>
                  <a:lnTo>
                    <a:pt x="492" y="1241"/>
                  </a:lnTo>
                  <a:lnTo>
                    <a:pt x="491" y="1228"/>
                  </a:lnTo>
                  <a:lnTo>
                    <a:pt x="476" y="1249"/>
                  </a:lnTo>
                  <a:lnTo>
                    <a:pt x="456" y="1268"/>
                  </a:lnTo>
                  <a:lnTo>
                    <a:pt x="431" y="1286"/>
                  </a:lnTo>
                  <a:lnTo>
                    <a:pt x="427" y="1277"/>
                  </a:lnTo>
                  <a:lnTo>
                    <a:pt x="435" y="1272"/>
                  </a:lnTo>
                  <a:lnTo>
                    <a:pt x="453" y="1260"/>
                  </a:lnTo>
                  <a:lnTo>
                    <a:pt x="473" y="1238"/>
                  </a:lnTo>
                  <a:lnTo>
                    <a:pt x="481" y="1219"/>
                  </a:lnTo>
                  <a:lnTo>
                    <a:pt x="482" y="1213"/>
                  </a:lnTo>
                  <a:lnTo>
                    <a:pt x="478" y="1199"/>
                  </a:lnTo>
                  <a:lnTo>
                    <a:pt x="478" y="1178"/>
                  </a:lnTo>
                  <a:lnTo>
                    <a:pt x="478" y="1171"/>
                  </a:lnTo>
                  <a:lnTo>
                    <a:pt x="482" y="1163"/>
                  </a:lnTo>
                  <a:lnTo>
                    <a:pt x="479" y="1155"/>
                  </a:lnTo>
                  <a:lnTo>
                    <a:pt x="474" y="1165"/>
                  </a:lnTo>
                  <a:lnTo>
                    <a:pt x="473" y="1181"/>
                  </a:lnTo>
                  <a:lnTo>
                    <a:pt x="473" y="1206"/>
                  </a:lnTo>
                  <a:lnTo>
                    <a:pt x="467" y="1222"/>
                  </a:lnTo>
                  <a:lnTo>
                    <a:pt x="460" y="1230"/>
                  </a:lnTo>
                  <a:lnTo>
                    <a:pt x="441" y="1241"/>
                  </a:lnTo>
                  <a:lnTo>
                    <a:pt x="397" y="1257"/>
                  </a:lnTo>
                  <a:lnTo>
                    <a:pt x="371" y="1275"/>
                  </a:lnTo>
                  <a:lnTo>
                    <a:pt x="363" y="1283"/>
                  </a:lnTo>
                  <a:lnTo>
                    <a:pt x="352" y="1292"/>
                  </a:lnTo>
                  <a:lnTo>
                    <a:pt x="349" y="1286"/>
                  </a:lnTo>
                  <a:lnTo>
                    <a:pt x="368" y="1269"/>
                  </a:lnTo>
                  <a:lnTo>
                    <a:pt x="402" y="1248"/>
                  </a:lnTo>
                  <a:lnTo>
                    <a:pt x="433" y="1235"/>
                  </a:lnTo>
                  <a:lnTo>
                    <a:pt x="455" y="1222"/>
                  </a:lnTo>
                  <a:lnTo>
                    <a:pt x="463" y="1206"/>
                  </a:lnTo>
                  <a:lnTo>
                    <a:pt x="463" y="1160"/>
                  </a:lnTo>
                  <a:lnTo>
                    <a:pt x="456" y="1187"/>
                  </a:lnTo>
                  <a:lnTo>
                    <a:pt x="450" y="1194"/>
                  </a:lnTo>
                  <a:lnTo>
                    <a:pt x="449" y="1200"/>
                  </a:lnTo>
                  <a:lnTo>
                    <a:pt x="423" y="1222"/>
                  </a:lnTo>
                  <a:lnTo>
                    <a:pt x="393" y="1240"/>
                  </a:lnTo>
                  <a:lnTo>
                    <a:pt x="362" y="1255"/>
                  </a:lnTo>
                  <a:lnTo>
                    <a:pt x="340" y="1272"/>
                  </a:lnTo>
                  <a:lnTo>
                    <a:pt x="323" y="1283"/>
                  </a:lnTo>
                  <a:lnTo>
                    <a:pt x="301" y="1291"/>
                  </a:lnTo>
                  <a:lnTo>
                    <a:pt x="274" y="1296"/>
                  </a:lnTo>
                  <a:lnTo>
                    <a:pt x="274" y="1290"/>
                  </a:lnTo>
                  <a:lnTo>
                    <a:pt x="284" y="1290"/>
                  </a:lnTo>
                  <a:lnTo>
                    <a:pt x="309" y="1284"/>
                  </a:lnTo>
                  <a:lnTo>
                    <a:pt x="331" y="1272"/>
                  </a:lnTo>
                  <a:lnTo>
                    <a:pt x="370" y="1244"/>
                  </a:lnTo>
                  <a:lnTo>
                    <a:pt x="361" y="1247"/>
                  </a:lnTo>
                  <a:lnTo>
                    <a:pt x="325" y="1267"/>
                  </a:lnTo>
                  <a:lnTo>
                    <a:pt x="303" y="1271"/>
                  </a:lnTo>
                  <a:lnTo>
                    <a:pt x="280" y="1268"/>
                  </a:lnTo>
                  <a:lnTo>
                    <a:pt x="266" y="1261"/>
                  </a:lnTo>
                  <a:lnTo>
                    <a:pt x="260" y="1256"/>
                  </a:lnTo>
                  <a:lnTo>
                    <a:pt x="265" y="1254"/>
                  </a:lnTo>
                  <a:lnTo>
                    <a:pt x="277" y="1261"/>
                  </a:lnTo>
                  <a:lnTo>
                    <a:pt x="296" y="1265"/>
                  </a:lnTo>
                  <a:lnTo>
                    <a:pt x="311" y="1265"/>
                  </a:lnTo>
                  <a:lnTo>
                    <a:pt x="329" y="1260"/>
                  </a:lnTo>
                  <a:lnTo>
                    <a:pt x="358" y="1242"/>
                  </a:lnTo>
                  <a:lnTo>
                    <a:pt x="384" y="1234"/>
                  </a:lnTo>
                  <a:lnTo>
                    <a:pt x="403" y="1227"/>
                  </a:lnTo>
                  <a:lnTo>
                    <a:pt x="386" y="1228"/>
                  </a:lnTo>
                  <a:lnTo>
                    <a:pt x="375" y="1228"/>
                  </a:lnTo>
                  <a:lnTo>
                    <a:pt x="360" y="1226"/>
                  </a:lnTo>
                  <a:lnTo>
                    <a:pt x="335" y="1228"/>
                  </a:lnTo>
                  <a:lnTo>
                    <a:pt x="324" y="1234"/>
                  </a:lnTo>
                  <a:lnTo>
                    <a:pt x="321" y="1228"/>
                  </a:lnTo>
                  <a:lnTo>
                    <a:pt x="328" y="1226"/>
                  </a:lnTo>
                  <a:lnTo>
                    <a:pt x="340" y="1222"/>
                  </a:lnTo>
                  <a:lnTo>
                    <a:pt x="374" y="1220"/>
                  </a:lnTo>
                  <a:lnTo>
                    <a:pt x="394" y="1221"/>
                  </a:lnTo>
                  <a:lnTo>
                    <a:pt x="395" y="1216"/>
                  </a:lnTo>
                  <a:lnTo>
                    <a:pt x="400" y="1211"/>
                  </a:lnTo>
                  <a:lnTo>
                    <a:pt x="379" y="1214"/>
                  </a:lnTo>
                  <a:lnTo>
                    <a:pt x="368" y="1211"/>
                  </a:lnTo>
                  <a:lnTo>
                    <a:pt x="361" y="1209"/>
                  </a:lnTo>
                  <a:lnTo>
                    <a:pt x="348" y="1208"/>
                  </a:lnTo>
                  <a:lnTo>
                    <a:pt x="340" y="1208"/>
                  </a:lnTo>
                  <a:lnTo>
                    <a:pt x="320" y="1210"/>
                  </a:lnTo>
                  <a:lnTo>
                    <a:pt x="296" y="1217"/>
                  </a:lnTo>
                  <a:lnTo>
                    <a:pt x="282" y="1227"/>
                  </a:lnTo>
                  <a:lnTo>
                    <a:pt x="258" y="1237"/>
                  </a:lnTo>
                  <a:lnTo>
                    <a:pt x="250" y="1237"/>
                  </a:lnTo>
                  <a:lnTo>
                    <a:pt x="237" y="1231"/>
                  </a:lnTo>
                  <a:lnTo>
                    <a:pt x="232" y="1228"/>
                  </a:lnTo>
                  <a:lnTo>
                    <a:pt x="226" y="1220"/>
                  </a:lnTo>
                  <a:lnTo>
                    <a:pt x="223" y="1211"/>
                  </a:lnTo>
                  <a:lnTo>
                    <a:pt x="226" y="1209"/>
                  </a:lnTo>
                  <a:lnTo>
                    <a:pt x="229" y="1217"/>
                  </a:lnTo>
                  <a:lnTo>
                    <a:pt x="235" y="1223"/>
                  </a:lnTo>
                  <a:lnTo>
                    <a:pt x="247" y="1231"/>
                  </a:lnTo>
                  <a:lnTo>
                    <a:pt x="260" y="1231"/>
                  </a:lnTo>
                  <a:lnTo>
                    <a:pt x="279" y="1222"/>
                  </a:lnTo>
                  <a:lnTo>
                    <a:pt x="289" y="1214"/>
                  </a:lnTo>
                  <a:lnTo>
                    <a:pt x="324" y="1204"/>
                  </a:lnTo>
                  <a:lnTo>
                    <a:pt x="353" y="1202"/>
                  </a:lnTo>
                  <a:lnTo>
                    <a:pt x="379" y="1207"/>
                  </a:lnTo>
                  <a:lnTo>
                    <a:pt x="397" y="1204"/>
                  </a:lnTo>
                  <a:lnTo>
                    <a:pt x="421" y="1202"/>
                  </a:lnTo>
                  <a:lnTo>
                    <a:pt x="428" y="1196"/>
                  </a:lnTo>
                  <a:lnTo>
                    <a:pt x="431" y="1168"/>
                  </a:lnTo>
                  <a:lnTo>
                    <a:pt x="433" y="1161"/>
                  </a:lnTo>
                  <a:lnTo>
                    <a:pt x="437" y="1153"/>
                  </a:lnTo>
                  <a:lnTo>
                    <a:pt x="442" y="1141"/>
                  </a:lnTo>
                  <a:lnTo>
                    <a:pt x="427" y="1139"/>
                  </a:lnTo>
                  <a:lnTo>
                    <a:pt x="414" y="1137"/>
                  </a:lnTo>
                  <a:lnTo>
                    <a:pt x="397" y="1134"/>
                  </a:lnTo>
                  <a:lnTo>
                    <a:pt x="381" y="1130"/>
                  </a:lnTo>
                  <a:lnTo>
                    <a:pt x="334" y="1119"/>
                  </a:lnTo>
                  <a:lnTo>
                    <a:pt x="296" y="1105"/>
                  </a:lnTo>
                  <a:lnTo>
                    <a:pt x="272" y="1094"/>
                  </a:lnTo>
                  <a:lnTo>
                    <a:pt x="247" y="1081"/>
                  </a:lnTo>
                  <a:lnTo>
                    <a:pt x="226" y="1071"/>
                  </a:lnTo>
                  <a:lnTo>
                    <a:pt x="209" y="1062"/>
                  </a:lnTo>
                  <a:lnTo>
                    <a:pt x="191" y="1050"/>
                  </a:lnTo>
                  <a:lnTo>
                    <a:pt x="184" y="1044"/>
                  </a:lnTo>
                  <a:lnTo>
                    <a:pt x="171" y="1035"/>
                  </a:lnTo>
                  <a:lnTo>
                    <a:pt x="131" y="999"/>
                  </a:lnTo>
                  <a:lnTo>
                    <a:pt x="94" y="967"/>
                  </a:lnTo>
                  <a:lnTo>
                    <a:pt x="64" y="928"/>
                  </a:lnTo>
                  <a:lnTo>
                    <a:pt x="45" y="905"/>
                  </a:lnTo>
                  <a:lnTo>
                    <a:pt x="32" y="881"/>
                  </a:lnTo>
                  <a:lnTo>
                    <a:pt x="31" y="869"/>
                  </a:lnTo>
                  <a:lnTo>
                    <a:pt x="20" y="850"/>
                  </a:lnTo>
                  <a:lnTo>
                    <a:pt x="14" y="833"/>
                  </a:lnTo>
                  <a:lnTo>
                    <a:pt x="4" y="793"/>
                  </a:lnTo>
                  <a:lnTo>
                    <a:pt x="1" y="778"/>
                  </a:lnTo>
                  <a:lnTo>
                    <a:pt x="0" y="752"/>
                  </a:lnTo>
                  <a:lnTo>
                    <a:pt x="1" y="749"/>
                  </a:lnTo>
                  <a:lnTo>
                    <a:pt x="3" y="715"/>
                  </a:lnTo>
                  <a:lnTo>
                    <a:pt x="5" y="698"/>
                  </a:lnTo>
                  <a:lnTo>
                    <a:pt x="8" y="691"/>
                  </a:lnTo>
                  <a:lnTo>
                    <a:pt x="10" y="668"/>
                  </a:lnTo>
                  <a:lnTo>
                    <a:pt x="14" y="660"/>
                  </a:lnTo>
                  <a:lnTo>
                    <a:pt x="18" y="643"/>
                  </a:lnTo>
                  <a:lnTo>
                    <a:pt x="22" y="629"/>
                  </a:lnTo>
                  <a:lnTo>
                    <a:pt x="22" y="626"/>
                  </a:lnTo>
                  <a:lnTo>
                    <a:pt x="24" y="622"/>
                  </a:lnTo>
                  <a:lnTo>
                    <a:pt x="25" y="613"/>
                  </a:lnTo>
                  <a:lnTo>
                    <a:pt x="32" y="593"/>
                  </a:lnTo>
                  <a:lnTo>
                    <a:pt x="36" y="581"/>
                  </a:lnTo>
                  <a:lnTo>
                    <a:pt x="45" y="554"/>
                  </a:lnTo>
                  <a:lnTo>
                    <a:pt x="50" y="544"/>
                  </a:lnTo>
                  <a:lnTo>
                    <a:pt x="55" y="529"/>
                  </a:lnTo>
                  <a:lnTo>
                    <a:pt x="59" y="522"/>
                  </a:lnTo>
                  <a:lnTo>
                    <a:pt x="65" y="509"/>
                  </a:lnTo>
                  <a:lnTo>
                    <a:pt x="76" y="488"/>
                  </a:lnTo>
                  <a:lnTo>
                    <a:pt x="103" y="449"/>
                  </a:lnTo>
                  <a:lnTo>
                    <a:pt x="116" y="431"/>
                  </a:lnTo>
                  <a:lnTo>
                    <a:pt x="134" y="408"/>
                  </a:lnTo>
                  <a:lnTo>
                    <a:pt x="168" y="375"/>
                  </a:lnTo>
                  <a:lnTo>
                    <a:pt x="198" y="353"/>
                  </a:lnTo>
                  <a:lnTo>
                    <a:pt x="232" y="329"/>
                  </a:lnTo>
                  <a:lnTo>
                    <a:pt x="266" y="301"/>
                  </a:lnTo>
                  <a:lnTo>
                    <a:pt x="311" y="274"/>
                  </a:lnTo>
                  <a:lnTo>
                    <a:pt x="321" y="267"/>
                  </a:lnTo>
                  <a:lnTo>
                    <a:pt x="379" y="232"/>
                  </a:lnTo>
                  <a:lnTo>
                    <a:pt x="403" y="211"/>
                  </a:lnTo>
                  <a:lnTo>
                    <a:pt x="408" y="204"/>
                  </a:lnTo>
                  <a:lnTo>
                    <a:pt x="418" y="196"/>
                  </a:lnTo>
                  <a:lnTo>
                    <a:pt x="422" y="195"/>
                  </a:lnTo>
                  <a:lnTo>
                    <a:pt x="439" y="176"/>
                  </a:lnTo>
                  <a:lnTo>
                    <a:pt x="453" y="147"/>
                  </a:lnTo>
                  <a:lnTo>
                    <a:pt x="455" y="127"/>
                  </a:lnTo>
                  <a:lnTo>
                    <a:pt x="458" y="94"/>
                  </a:lnTo>
                  <a:lnTo>
                    <a:pt x="469" y="67"/>
                  </a:lnTo>
                  <a:lnTo>
                    <a:pt x="484" y="48"/>
                  </a:lnTo>
                  <a:lnTo>
                    <a:pt x="505" y="30"/>
                  </a:lnTo>
                  <a:lnTo>
                    <a:pt x="534" y="9"/>
                  </a:lnTo>
                  <a:lnTo>
                    <a:pt x="560" y="0"/>
                  </a:lnTo>
                  <a:lnTo>
                    <a:pt x="560" y="1223"/>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46"/>
            <p:cNvSpPr>
              <a:spLocks/>
            </p:cNvSpPr>
            <p:nvPr/>
          </p:nvSpPr>
          <p:spPr bwMode="auto">
            <a:xfrm>
              <a:off x="560" y="1"/>
              <a:ext cx="777" cy="1337"/>
            </a:xfrm>
            <a:custGeom>
              <a:avLst/>
              <a:gdLst/>
              <a:ahLst/>
              <a:cxnLst>
                <a:cxn ang="0">
                  <a:pos x="24" y="0"/>
                </a:cxn>
                <a:cxn ang="0">
                  <a:pos x="97" y="36"/>
                </a:cxn>
                <a:cxn ang="0">
                  <a:pos x="160" y="56"/>
                </a:cxn>
                <a:cxn ang="0">
                  <a:pos x="219" y="100"/>
                </a:cxn>
                <a:cxn ang="0">
                  <a:pos x="209" y="115"/>
                </a:cxn>
                <a:cxn ang="0">
                  <a:pos x="176" y="122"/>
                </a:cxn>
                <a:cxn ang="0">
                  <a:pos x="102" y="123"/>
                </a:cxn>
                <a:cxn ang="0">
                  <a:pos x="43" y="85"/>
                </a:cxn>
                <a:cxn ang="0">
                  <a:pos x="49" y="120"/>
                </a:cxn>
                <a:cxn ang="0">
                  <a:pos x="41" y="120"/>
                </a:cxn>
                <a:cxn ang="0">
                  <a:pos x="38" y="158"/>
                </a:cxn>
                <a:cxn ang="0">
                  <a:pos x="65" y="209"/>
                </a:cxn>
                <a:cxn ang="0">
                  <a:pos x="160" y="288"/>
                </a:cxn>
                <a:cxn ang="0">
                  <a:pos x="280" y="408"/>
                </a:cxn>
                <a:cxn ang="0">
                  <a:pos x="325" y="482"/>
                </a:cxn>
                <a:cxn ang="0">
                  <a:pos x="352" y="542"/>
                </a:cxn>
                <a:cxn ang="0">
                  <a:pos x="373" y="607"/>
                </a:cxn>
                <a:cxn ang="0">
                  <a:pos x="378" y="651"/>
                </a:cxn>
                <a:cxn ang="0">
                  <a:pos x="420" y="669"/>
                </a:cxn>
                <a:cxn ang="0">
                  <a:pos x="521" y="689"/>
                </a:cxn>
                <a:cxn ang="0">
                  <a:pos x="630" y="730"/>
                </a:cxn>
                <a:cxn ang="0">
                  <a:pos x="692" y="766"/>
                </a:cxn>
                <a:cxn ang="0">
                  <a:pos x="746" y="820"/>
                </a:cxn>
                <a:cxn ang="0">
                  <a:pos x="760" y="842"/>
                </a:cxn>
                <a:cxn ang="0">
                  <a:pos x="774" y="876"/>
                </a:cxn>
                <a:cxn ang="0">
                  <a:pos x="776" y="899"/>
                </a:cxn>
                <a:cxn ang="0">
                  <a:pos x="772" y="935"/>
                </a:cxn>
                <a:cxn ang="0">
                  <a:pos x="762" y="971"/>
                </a:cxn>
                <a:cxn ang="0">
                  <a:pos x="733" y="1027"/>
                </a:cxn>
                <a:cxn ang="0">
                  <a:pos x="701" y="1079"/>
                </a:cxn>
                <a:cxn ang="0">
                  <a:pos x="653" y="1120"/>
                </a:cxn>
                <a:cxn ang="0">
                  <a:pos x="635" y="1134"/>
                </a:cxn>
                <a:cxn ang="0">
                  <a:pos x="603" y="1170"/>
                </a:cxn>
                <a:cxn ang="0">
                  <a:pos x="528" y="1221"/>
                </a:cxn>
                <a:cxn ang="0">
                  <a:pos x="502" y="1258"/>
                </a:cxn>
                <a:cxn ang="0">
                  <a:pos x="526" y="1277"/>
                </a:cxn>
                <a:cxn ang="0">
                  <a:pos x="533" y="1296"/>
                </a:cxn>
                <a:cxn ang="0">
                  <a:pos x="563" y="1317"/>
                </a:cxn>
                <a:cxn ang="0">
                  <a:pos x="557" y="1335"/>
                </a:cxn>
                <a:cxn ang="0">
                  <a:pos x="508" y="1325"/>
                </a:cxn>
                <a:cxn ang="0">
                  <a:pos x="464" y="1323"/>
                </a:cxn>
                <a:cxn ang="0">
                  <a:pos x="428" y="1291"/>
                </a:cxn>
                <a:cxn ang="0">
                  <a:pos x="327" y="1277"/>
                </a:cxn>
                <a:cxn ang="0">
                  <a:pos x="246" y="1277"/>
                </a:cxn>
                <a:cxn ang="0">
                  <a:pos x="102" y="1229"/>
                </a:cxn>
                <a:cxn ang="0">
                  <a:pos x="56" y="1205"/>
                </a:cxn>
                <a:cxn ang="0">
                  <a:pos x="74" y="1220"/>
                </a:cxn>
                <a:cxn ang="0">
                  <a:pos x="111" y="1245"/>
                </a:cxn>
                <a:cxn ang="0">
                  <a:pos x="107" y="1248"/>
                </a:cxn>
                <a:cxn ang="0">
                  <a:pos x="83" y="1235"/>
                </a:cxn>
                <a:cxn ang="0">
                  <a:pos x="62" y="1232"/>
                </a:cxn>
                <a:cxn ang="0">
                  <a:pos x="38" y="1223"/>
                </a:cxn>
                <a:cxn ang="0">
                  <a:pos x="0" y="1224"/>
                </a:cxn>
              </a:cxnLst>
              <a:rect l="0" t="0" r="r" b="b"/>
              <a:pathLst>
                <a:path w="777" h="1337">
                  <a:moveTo>
                    <a:pt x="0" y="1224"/>
                  </a:moveTo>
                  <a:lnTo>
                    <a:pt x="0" y="1"/>
                  </a:lnTo>
                  <a:lnTo>
                    <a:pt x="24" y="0"/>
                  </a:lnTo>
                  <a:lnTo>
                    <a:pt x="46" y="4"/>
                  </a:lnTo>
                  <a:lnTo>
                    <a:pt x="58" y="11"/>
                  </a:lnTo>
                  <a:lnTo>
                    <a:pt x="97" y="36"/>
                  </a:lnTo>
                  <a:lnTo>
                    <a:pt x="125" y="47"/>
                  </a:lnTo>
                  <a:lnTo>
                    <a:pt x="134" y="49"/>
                  </a:lnTo>
                  <a:lnTo>
                    <a:pt x="160" y="56"/>
                  </a:lnTo>
                  <a:lnTo>
                    <a:pt x="190" y="69"/>
                  </a:lnTo>
                  <a:lnTo>
                    <a:pt x="206" y="82"/>
                  </a:lnTo>
                  <a:lnTo>
                    <a:pt x="219" y="100"/>
                  </a:lnTo>
                  <a:lnTo>
                    <a:pt x="216" y="108"/>
                  </a:lnTo>
                  <a:lnTo>
                    <a:pt x="215" y="110"/>
                  </a:lnTo>
                  <a:lnTo>
                    <a:pt x="209" y="115"/>
                  </a:lnTo>
                  <a:lnTo>
                    <a:pt x="197" y="116"/>
                  </a:lnTo>
                  <a:lnTo>
                    <a:pt x="187" y="120"/>
                  </a:lnTo>
                  <a:lnTo>
                    <a:pt x="176" y="122"/>
                  </a:lnTo>
                  <a:lnTo>
                    <a:pt x="146" y="127"/>
                  </a:lnTo>
                  <a:lnTo>
                    <a:pt x="107" y="124"/>
                  </a:lnTo>
                  <a:lnTo>
                    <a:pt x="102" y="123"/>
                  </a:lnTo>
                  <a:lnTo>
                    <a:pt x="99" y="123"/>
                  </a:lnTo>
                  <a:lnTo>
                    <a:pt x="53" y="89"/>
                  </a:lnTo>
                  <a:lnTo>
                    <a:pt x="43" y="85"/>
                  </a:lnTo>
                  <a:lnTo>
                    <a:pt x="41" y="86"/>
                  </a:lnTo>
                  <a:lnTo>
                    <a:pt x="41" y="107"/>
                  </a:lnTo>
                  <a:lnTo>
                    <a:pt x="49" y="120"/>
                  </a:lnTo>
                  <a:lnTo>
                    <a:pt x="49" y="122"/>
                  </a:lnTo>
                  <a:lnTo>
                    <a:pt x="46" y="124"/>
                  </a:lnTo>
                  <a:lnTo>
                    <a:pt x="41" y="120"/>
                  </a:lnTo>
                  <a:lnTo>
                    <a:pt x="39" y="123"/>
                  </a:lnTo>
                  <a:lnTo>
                    <a:pt x="37" y="148"/>
                  </a:lnTo>
                  <a:lnTo>
                    <a:pt x="38" y="158"/>
                  </a:lnTo>
                  <a:lnTo>
                    <a:pt x="41" y="175"/>
                  </a:lnTo>
                  <a:lnTo>
                    <a:pt x="47" y="186"/>
                  </a:lnTo>
                  <a:lnTo>
                    <a:pt x="65" y="209"/>
                  </a:lnTo>
                  <a:lnTo>
                    <a:pt x="94" y="234"/>
                  </a:lnTo>
                  <a:lnTo>
                    <a:pt x="132" y="265"/>
                  </a:lnTo>
                  <a:lnTo>
                    <a:pt x="160" y="288"/>
                  </a:lnTo>
                  <a:lnTo>
                    <a:pt x="197" y="322"/>
                  </a:lnTo>
                  <a:lnTo>
                    <a:pt x="247" y="370"/>
                  </a:lnTo>
                  <a:lnTo>
                    <a:pt x="280" y="408"/>
                  </a:lnTo>
                  <a:lnTo>
                    <a:pt x="285" y="417"/>
                  </a:lnTo>
                  <a:lnTo>
                    <a:pt x="302" y="443"/>
                  </a:lnTo>
                  <a:lnTo>
                    <a:pt x="325" y="482"/>
                  </a:lnTo>
                  <a:lnTo>
                    <a:pt x="332" y="500"/>
                  </a:lnTo>
                  <a:lnTo>
                    <a:pt x="340" y="517"/>
                  </a:lnTo>
                  <a:lnTo>
                    <a:pt x="352" y="542"/>
                  </a:lnTo>
                  <a:lnTo>
                    <a:pt x="357" y="555"/>
                  </a:lnTo>
                  <a:lnTo>
                    <a:pt x="363" y="573"/>
                  </a:lnTo>
                  <a:lnTo>
                    <a:pt x="373" y="607"/>
                  </a:lnTo>
                  <a:lnTo>
                    <a:pt x="376" y="629"/>
                  </a:lnTo>
                  <a:lnTo>
                    <a:pt x="377" y="644"/>
                  </a:lnTo>
                  <a:lnTo>
                    <a:pt x="378" y="651"/>
                  </a:lnTo>
                  <a:lnTo>
                    <a:pt x="381" y="663"/>
                  </a:lnTo>
                  <a:lnTo>
                    <a:pt x="420" y="669"/>
                  </a:lnTo>
                  <a:lnTo>
                    <a:pt x="469" y="673"/>
                  </a:lnTo>
                  <a:lnTo>
                    <a:pt x="492" y="680"/>
                  </a:lnTo>
                  <a:lnTo>
                    <a:pt x="521" y="689"/>
                  </a:lnTo>
                  <a:lnTo>
                    <a:pt x="549" y="701"/>
                  </a:lnTo>
                  <a:lnTo>
                    <a:pt x="604" y="715"/>
                  </a:lnTo>
                  <a:lnTo>
                    <a:pt x="630" y="730"/>
                  </a:lnTo>
                  <a:lnTo>
                    <a:pt x="649" y="742"/>
                  </a:lnTo>
                  <a:lnTo>
                    <a:pt x="679" y="758"/>
                  </a:lnTo>
                  <a:lnTo>
                    <a:pt x="692" y="766"/>
                  </a:lnTo>
                  <a:lnTo>
                    <a:pt x="698" y="772"/>
                  </a:lnTo>
                  <a:lnTo>
                    <a:pt x="738" y="810"/>
                  </a:lnTo>
                  <a:lnTo>
                    <a:pt x="746" y="820"/>
                  </a:lnTo>
                  <a:lnTo>
                    <a:pt x="752" y="827"/>
                  </a:lnTo>
                  <a:lnTo>
                    <a:pt x="756" y="837"/>
                  </a:lnTo>
                  <a:lnTo>
                    <a:pt x="760" y="842"/>
                  </a:lnTo>
                  <a:lnTo>
                    <a:pt x="771" y="867"/>
                  </a:lnTo>
                  <a:lnTo>
                    <a:pt x="774" y="869"/>
                  </a:lnTo>
                  <a:lnTo>
                    <a:pt x="774" y="876"/>
                  </a:lnTo>
                  <a:lnTo>
                    <a:pt x="776" y="881"/>
                  </a:lnTo>
                  <a:lnTo>
                    <a:pt x="775" y="892"/>
                  </a:lnTo>
                  <a:lnTo>
                    <a:pt x="776" y="899"/>
                  </a:lnTo>
                  <a:lnTo>
                    <a:pt x="777" y="916"/>
                  </a:lnTo>
                  <a:lnTo>
                    <a:pt x="777" y="921"/>
                  </a:lnTo>
                  <a:lnTo>
                    <a:pt x="772" y="935"/>
                  </a:lnTo>
                  <a:lnTo>
                    <a:pt x="769" y="947"/>
                  </a:lnTo>
                  <a:lnTo>
                    <a:pt x="766" y="957"/>
                  </a:lnTo>
                  <a:lnTo>
                    <a:pt x="762" y="971"/>
                  </a:lnTo>
                  <a:lnTo>
                    <a:pt x="757" y="993"/>
                  </a:lnTo>
                  <a:lnTo>
                    <a:pt x="746" y="1010"/>
                  </a:lnTo>
                  <a:lnTo>
                    <a:pt x="733" y="1027"/>
                  </a:lnTo>
                  <a:lnTo>
                    <a:pt x="729" y="1036"/>
                  </a:lnTo>
                  <a:lnTo>
                    <a:pt x="715" y="1063"/>
                  </a:lnTo>
                  <a:lnTo>
                    <a:pt x="701" y="1079"/>
                  </a:lnTo>
                  <a:lnTo>
                    <a:pt x="684" y="1094"/>
                  </a:lnTo>
                  <a:lnTo>
                    <a:pt x="672" y="1105"/>
                  </a:lnTo>
                  <a:lnTo>
                    <a:pt x="653" y="1120"/>
                  </a:lnTo>
                  <a:lnTo>
                    <a:pt x="642" y="1127"/>
                  </a:lnTo>
                  <a:lnTo>
                    <a:pt x="636" y="1134"/>
                  </a:lnTo>
                  <a:lnTo>
                    <a:pt x="635" y="1134"/>
                  </a:lnTo>
                  <a:lnTo>
                    <a:pt x="618" y="1156"/>
                  </a:lnTo>
                  <a:lnTo>
                    <a:pt x="614" y="1162"/>
                  </a:lnTo>
                  <a:lnTo>
                    <a:pt x="603" y="1170"/>
                  </a:lnTo>
                  <a:lnTo>
                    <a:pt x="576" y="1187"/>
                  </a:lnTo>
                  <a:lnTo>
                    <a:pt x="539" y="1212"/>
                  </a:lnTo>
                  <a:lnTo>
                    <a:pt x="528" y="1221"/>
                  </a:lnTo>
                  <a:lnTo>
                    <a:pt x="510" y="1239"/>
                  </a:lnTo>
                  <a:lnTo>
                    <a:pt x="503" y="1253"/>
                  </a:lnTo>
                  <a:lnTo>
                    <a:pt x="502" y="1258"/>
                  </a:lnTo>
                  <a:lnTo>
                    <a:pt x="506" y="1266"/>
                  </a:lnTo>
                  <a:lnTo>
                    <a:pt x="510" y="1272"/>
                  </a:lnTo>
                  <a:lnTo>
                    <a:pt x="526" y="1277"/>
                  </a:lnTo>
                  <a:lnTo>
                    <a:pt x="534" y="1286"/>
                  </a:lnTo>
                  <a:lnTo>
                    <a:pt x="534" y="1292"/>
                  </a:lnTo>
                  <a:lnTo>
                    <a:pt x="533" y="1296"/>
                  </a:lnTo>
                  <a:lnTo>
                    <a:pt x="534" y="1300"/>
                  </a:lnTo>
                  <a:lnTo>
                    <a:pt x="556" y="1309"/>
                  </a:lnTo>
                  <a:lnTo>
                    <a:pt x="563" y="1317"/>
                  </a:lnTo>
                  <a:lnTo>
                    <a:pt x="567" y="1323"/>
                  </a:lnTo>
                  <a:lnTo>
                    <a:pt x="565" y="1330"/>
                  </a:lnTo>
                  <a:lnTo>
                    <a:pt x="557" y="1335"/>
                  </a:lnTo>
                  <a:lnTo>
                    <a:pt x="542" y="1337"/>
                  </a:lnTo>
                  <a:lnTo>
                    <a:pt x="521" y="1332"/>
                  </a:lnTo>
                  <a:lnTo>
                    <a:pt x="508" y="1325"/>
                  </a:lnTo>
                  <a:lnTo>
                    <a:pt x="506" y="1323"/>
                  </a:lnTo>
                  <a:lnTo>
                    <a:pt x="482" y="1326"/>
                  </a:lnTo>
                  <a:lnTo>
                    <a:pt x="464" y="1323"/>
                  </a:lnTo>
                  <a:lnTo>
                    <a:pt x="450" y="1312"/>
                  </a:lnTo>
                  <a:lnTo>
                    <a:pt x="446" y="1305"/>
                  </a:lnTo>
                  <a:lnTo>
                    <a:pt x="428" y="1291"/>
                  </a:lnTo>
                  <a:lnTo>
                    <a:pt x="396" y="1280"/>
                  </a:lnTo>
                  <a:lnTo>
                    <a:pt x="375" y="1277"/>
                  </a:lnTo>
                  <a:lnTo>
                    <a:pt x="327" y="1277"/>
                  </a:lnTo>
                  <a:lnTo>
                    <a:pt x="287" y="1277"/>
                  </a:lnTo>
                  <a:lnTo>
                    <a:pt x="267" y="1278"/>
                  </a:lnTo>
                  <a:lnTo>
                    <a:pt x="246" y="1277"/>
                  </a:lnTo>
                  <a:lnTo>
                    <a:pt x="172" y="1264"/>
                  </a:lnTo>
                  <a:lnTo>
                    <a:pt x="127" y="1248"/>
                  </a:lnTo>
                  <a:lnTo>
                    <a:pt x="102" y="1229"/>
                  </a:lnTo>
                  <a:lnTo>
                    <a:pt x="49" y="1190"/>
                  </a:lnTo>
                  <a:lnTo>
                    <a:pt x="49" y="1194"/>
                  </a:lnTo>
                  <a:lnTo>
                    <a:pt x="56" y="1205"/>
                  </a:lnTo>
                  <a:lnTo>
                    <a:pt x="60" y="1215"/>
                  </a:lnTo>
                  <a:lnTo>
                    <a:pt x="66" y="1218"/>
                  </a:lnTo>
                  <a:lnTo>
                    <a:pt x="74" y="1220"/>
                  </a:lnTo>
                  <a:lnTo>
                    <a:pt x="94" y="1229"/>
                  </a:lnTo>
                  <a:lnTo>
                    <a:pt x="109" y="1242"/>
                  </a:lnTo>
                  <a:lnTo>
                    <a:pt x="111" y="1245"/>
                  </a:lnTo>
                  <a:lnTo>
                    <a:pt x="111" y="1248"/>
                  </a:lnTo>
                  <a:lnTo>
                    <a:pt x="107" y="1248"/>
                  </a:lnTo>
                  <a:lnTo>
                    <a:pt x="100" y="1245"/>
                  </a:lnTo>
                  <a:lnTo>
                    <a:pt x="97" y="1245"/>
                  </a:lnTo>
                  <a:lnTo>
                    <a:pt x="83" y="1235"/>
                  </a:lnTo>
                  <a:lnTo>
                    <a:pt x="70" y="1229"/>
                  </a:lnTo>
                  <a:lnTo>
                    <a:pt x="65" y="1227"/>
                  </a:lnTo>
                  <a:lnTo>
                    <a:pt x="62" y="1232"/>
                  </a:lnTo>
                  <a:lnTo>
                    <a:pt x="57" y="1231"/>
                  </a:lnTo>
                  <a:lnTo>
                    <a:pt x="55" y="1223"/>
                  </a:lnTo>
                  <a:lnTo>
                    <a:pt x="38" y="1223"/>
                  </a:lnTo>
                  <a:lnTo>
                    <a:pt x="37" y="1224"/>
                  </a:lnTo>
                  <a:lnTo>
                    <a:pt x="26" y="1223"/>
                  </a:lnTo>
                  <a:lnTo>
                    <a:pt x="0" y="1224"/>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45"/>
            <p:cNvSpPr>
              <a:spLocks/>
            </p:cNvSpPr>
            <p:nvPr/>
          </p:nvSpPr>
          <p:spPr bwMode="auto">
            <a:xfrm>
              <a:off x="455" y="53"/>
              <a:ext cx="171" cy="1095"/>
            </a:xfrm>
            <a:custGeom>
              <a:avLst/>
              <a:gdLst/>
              <a:ahLst/>
              <a:cxnLst>
                <a:cxn ang="0">
                  <a:pos x="137" y="11"/>
                </a:cxn>
                <a:cxn ang="0">
                  <a:pos x="140" y="33"/>
                </a:cxn>
                <a:cxn ang="0">
                  <a:pos x="140" y="52"/>
                </a:cxn>
                <a:cxn ang="0">
                  <a:pos x="125" y="51"/>
                </a:cxn>
                <a:cxn ang="0">
                  <a:pos x="121" y="54"/>
                </a:cxn>
                <a:cxn ang="0">
                  <a:pos x="125" y="58"/>
                </a:cxn>
                <a:cxn ang="0">
                  <a:pos x="139" y="61"/>
                </a:cxn>
                <a:cxn ang="0">
                  <a:pos x="137" y="86"/>
                </a:cxn>
                <a:cxn ang="0">
                  <a:pos x="135" y="98"/>
                </a:cxn>
                <a:cxn ang="0">
                  <a:pos x="131" y="112"/>
                </a:cxn>
                <a:cxn ang="0">
                  <a:pos x="121" y="160"/>
                </a:cxn>
                <a:cxn ang="0">
                  <a:pos x="130" y="225"/>
                </a:cxn>
                <a:cxn ang="0">
                  <a:pos x="144" y="289"/>
                </a:cxn>
                <a:cxn ang="0">
                  <a:pos x="152" y="324"/>
                </a:cxn>
                <a:cxn ang="0">
                  <a:pos x="156" y="348"/>
                </a:cxn>
                <a:cxn ang="0">
                  <a:pos x="166" y="412"/>
                </a:cxn>
                <a:cxn ang="0">
                  <a:pos x="171" y="459"/>
                </a:cxn>
                <a:cxn ang="0">
                  <a:pos x="170" y="547"/>
                </a:cxn>
                <a:cxn ang="0">
                  <a:pos x="168" y="595"/>
                </a:cxn>
                <a:cxn ang="0">
                  <a:pos x="163" y="636"/>
                </a:cxn>
                <a:cxn ang="0">
                  <a:pos x="160" y="664"/>
                </a:cxn>
                <a:cxn ang="0">
                  <a:pos x="157" y="677"/>
                </a:cxn>
                <a:cxn ang="0">
                  <a:pos x="135" y="694"/>
                </a:cxn>
                <a:cxn ang="0">
                  <a:pos x="107" y="734"/>
                </a:cxn>
                <a:cxn ang="0">
                  <a:pos x="66" y="793"/>
                </a:cxn>
                <a:cxn ang="0">
                  <a:pos x="35" y="863"/>
                </a:cxn>
                <a:cxn ang="0">
                  <a:pos x="29" y="881"/>
                </a:cxn>
                <a:cxn ang="0">
                  <a:pos x="26" y="893"/>
                </a:cxn>
                <a:cxn ang="0">
                  <a:pos x="27" y="917"/>
                </a:cxn>
                <a:cxn ang="0">
                  <a:pos x="28" y="941"/>
                </a:cxn>
                <a:cxn ang="0">
                  <a:pos x="32" y="958"/>
                </a:cxn>
                <a:cxn ang="0">
                  <a:pos x="37" y="985"/>
                </a:cxn>
                <a:cxn ang="0">
                  <a:pos x="40" y="995"/>
                </a:cxn>
                <a:cxn ang="0">
                  <a:pos x="78" y="1067"/>
                </a:cxn>
                <a:cxn ang="0">
                  <a:pos x="103" y="1095"/>
                </a:cxn>
                <a:cxn ang="0">
                  <a:pos x="100" y="1095"/>
                </a:cxn>
                <a:cxn ang="0">
                  <a:pos x="78" y="1090"/>
                </a:cxn>
                <a:cxn ang="0">
                  <a:pos x="66" y="1089"/>
                </a:cxn>
                <a:cxn ang="0">
                  <a:pos x="38" y="1088"/>
                </a:cxn>
                <a:cxn ang="0">
                  <a:pos x="23" y="1084"/>
                </a:cxn>
                <a:cxn ang="0">
                  <a:pos x="8" y="1022"/>
                </a:cxn>
                <a:cxn ang="0">
                  <a:pos x="0" y="875"/>
                </a:cxn>
                <a:cxn ang="0">
                  <a:pos x="5" y="786"/>
                </a:cxn>
                <a:cxn ang="0">
                  <a:pos x="18" y="654"/>
                </a:cxn>
                <a:cxn ang="0">
                  <a:pos x="35" y="541"/>
                </a:cxn>
                <a:cxn ang="0">
                  <a:pos x="45" y="407"/>
                </a:cxn>
                <a:cxn ang="0">
                  <a:pos x="54" y="314"/>
                </a:cxn>
                <a:cxn ang="0">
                  <a:pos x="65" y="195"/>
                </a:cxn>
                <a:cxn ang="0">
                  <a:pos x="77" y="140"/>
                </a:cxn>
                <a:cxn ang="0">
                  <a:pos x="103" y="65"/>
                </a:cxn>
                <a:cxn ang="0">
                  <a:pos x="103" y="21"/>
                </a:cxn>
                <a:cxn ang="0">
                  <a:pos x="101" y="14"/>
                </a:cxn>
                <a:cxn ang="0">
                  <a:pos x="138" y="0"/>
                </a:cxn>
              </a:cxnLst>
              <a:rect l="0" t="0" r="r" b="b"/>
              <a:pathLst>
                <a:path w="171" h="1095">
                  <a:moveTo>
                    <a:pt x="138" y="0"/>
                  </a:moveTo>
                  <a:lnTo>
                    <a:pt x="137" y="11"/>
                  </a:lnTo>
                  <a:lnTo>
                    <a:pt x="140" y="24"/>
                  </a:lnTo>
                  <a:lnTo>
                    <a:pt x="140" y="33"/>
                  </a:lnTo>
                  <a:lnTo>
                    <a:pt x="140" y="51"/>
                  </a:lnTo>
                  <a:lnTo>
                    <a:pt x="140" y="52"/>
                  </a:lnTo>
                  <a:lnTo>
                    <a:pt x="140" y="54"/>
                  </a:lnTo>
                  <a:lnTo>
                    <a:pt x="125" y="51"/>
                  </a:lnTo>
                  <a:lnTo>
                    <a:pt x="123" y="52"/>
                  </a:lnTo>
                  <a:lnTo>
                    <a:pt x="121" y="54"/>
                  </a:lnTo>
                  <a:lnTo>
                    <a:pt x="121" y="57"/>
                  </a:lnTo>
                  <a:lnTo>
                    <a:pt x="125" y="58"/>
                  </a:lnTo>
                  <a:lnTo>
                    <a:pt x="137" y="59"/>
                  </a:lnTo>
                  <a:lnTo>
                    <a:pt x="139" y="61"/>
                  </a:lnTo>
                  <a:lnTo>
                    <a:pt x="139" y="68"/>
                  </a:lnTo>
                  <a:lnTo>
                    <a:pt x="137" y="86"/>
                  </a:lnTo>
                  <a:lnTo>
                    <a:pt x="134" y="97"/>
                  </a:lnTo>
                  <a:lnTo>
                    <a:pt x="135" y="98"/>
                  </a:lnTo>
                  <a:lnTo>
                    <a:pt x="130" y="110"/>
                  </a:lnTo>
                  <a:lnTo>
                    <a:pt x="131" y="112"/>
                  </a:lnTo>
                  <a:lnTo>
                    <a:pt x="126" y="124"/>
                  </a:lnTo>
                  <a:lnTo>
                    <a:pt x="121" y="160"/>
                  </a:lnTo>
                  <a:lnTo>
                    <a:pt x="124" y="187"/>
                  </a:lnTo>
                  <a:lnTo>
                    <a:pt x="130" y="225"/>
                  </a:lnTo>
                  <a:lnTo>
                    <a:pt x="138" y="260"/>
                  </a:lnTo>
                  <a:lnTo>
                    <a:pt x="144" y="289"/>
                  </a:lnTo>
                  <a:lnTo>
                    <a:pt x="148" y="311"/>
                  </a:lnTo>
                  <a:lnTo>
                    <a:pt x="152" y="324"/>
                  </a:lnTo>
                  <a:lnTo>
                    <a:pt x="152" y="328"/>
                  </a:lnTo>
                  <a:lnTo>
                    <a:pt x="156" y="348"/>
                  </a:lnTo>
                  <a:lnTo>
                    <a:pt x="162" y="375"/>
                  </a:lnTo>
                  <a:lnTo>
                    <a:pt x="166" y="412"/>
                  </a:lnTo>
                  <a:lnTo>
                    <a:pt x="167" y="437"/>
                  </a:lnTo>
                  <a:lnTo>
                    <a:pt x="171" y="459"/>
                  </a:lnTo>
                  <a:lnTo>
                    <a:pt x="170" y="527"/>
                  </a:lnTo>
                  <a:lnTo>
                    <a:pt x="170" y="547"/>
                  </a:lnTo>
                  <a:lnTo>
                    <a:pt x="171" y="556"/>
                  </a:lnTo>
                  <a:lnTo>
                    <a:pt x="168" y="595"/>
                  </a:lnTo>
                  <a:lnTo>
                    <a:pt x="166" y="623"/>
                  </a:lnTo>
                  <a:lnTo>
                    <a:pt x="163" y="636"/>
                  </a:lnTo>
                  <a:lnTo>
                    <a:pt x="162" y="656"/>
                  </a:lnTo>
                  <a:lnTo>
                    <a:pt x="160" y="664"/>
                  </a:lnTo>
                  <a:lnTo>
                    <a:pt x="158" y="674"/>
                  </a:lnTo>
                  <a:lnTo>
                    <a:pt x="157" y="677"/>
                  </a:lnTo>
                  <a:lnTo>
                    <a:pt x="157" y="680"/>
                  </a:lnTo>
                  <a:lnTo>
                    <a:pt x="135" y="694"/>
                  </a:lnTo>
                  <a:lnTo>
                    <a:pt x="119" y="713"/>
                  </a:lnTo>
                  <a:lnTo>
                    <a:pt x="107" y="734"/>
                  </a:lnTo>
                  <a:lnTo>
                    <a:pt x="91" y="763"/>
                  </a:lnTo>
                  <a:lnTo>
                    <a:pt x="66" y="793"/>
                  </a:lnTo>
                  <a:lnTo>
                    <a:pt x="58" y="809"/>
                  </a:lnTo>
                  <a:lnTo>
                    <a:pt x="35" y="863"/>
                  </a:lnTo>
                  <a:lnTo>
                    <a:pt x="32" y="872"/>
                  </a:lnTo>
                  <a:lnTo>
                    <a:pt x="29" y="881"/>
                  </a:lnTo>
                  <a:lnTo>
                    <a:pt x="27" y="885"/>
                  </a:lnTo>
                  <a:lnTo>
                    <a:pt x="26" y="893"/>
                  </a:lnTo>
                  <a:lnTo>
                    <a:pt x="24" y="903"/>
                  </a:lnTo>
                  <a:lnTo>
                    <a:pt x="27" y="917"/>
                  </a:lnTo>
                  <a:lnTo>
                    <a:pt x="26" y="922"/>
                  </a:lnTo>
                  <a:lnTo>
                    <a:pt x="28" y="941"/>
                  </a:lnTo>
                  <a:lnTo>
                    <a:pt x="32" y="947"/>
                  </a:lnTo>
                  <a:lnTo>
                    <a:pt x="32" y="958"/>
                  </a:lnTo>
                  <a:lnTo>
                    <a:pt x="36" y="975"/>
                  </a:lnTo>
                  <a:lnTo>
                    <a:pt x="37" y="985"/>
                  </a:lnTo>
                  <a:lnTo>
                    <a:pt x="40" y="992"/>
                  </a:lnTo>
                  <a:lnTo>
                    <a:pt x="40" y="995"/>
                  </a:lnTo>
                  <a:lnTo>
                    <a:pt x="54" y="1029"/>
                  </a:lnTo>
                  <a:lnTo>
                    <a:pt x="78" y="1067"/>
                  </a:lnTo>
                  <a:lnTo>
                    <a:pt x="103" y="1094"/>
                  </a:lnTo>
                  <a:lnTo>
                    <a:pt x="103" y="1095"/>
                  </a:lnTo>
                  <a:lnTo>
                    <a:pt x="100" y="1095"/>
                  </a:lnTo>
                  <a:lnTo>
                    <a:pt x="80" y="1093"/>
                  </a:lnTo>
                  <a:lnTo>
                    <a:pt x="78" y="1090"/>
                  </a:lnTo>
                  <a:lnTo>
                    <a:pt x="69" y="1090"/>
                  </a:lnTo>
                  <a:lnTo>
                    <a:pt x="66" y="1089"/>
                  </a:lnTo>
                  <a:lnTo>
                    <a:pt x="60" y="1089"/>
                  </a:lnTo>
                  <a:lnTo>
                    <a:pt x="38" y="1088"/>
                  </a:lnTo>
                  <a:lnTo>
                    <a:pt x="33" y="1086"/>
                  </a:lnTo>
                  <a:lnTo>
                    <a:pt x="23" y="1084"/>
                  </a:lnTo>
                  <a:lnTo>
                    <a:pt x="15" y="1060"/>
                  </a:lnTo>
                  <a:lnTo>
                    <a:pt x="8" y="1022"/>
                  </a:lnTo>
                  <a:lnTo>
                    <a:pt x="3" y="933"/>
                  </a:lnTo>
                  <a:lnTo>
                    <a:pt x="0" y="875"/>
                  </a:lnTo>
                  <a:lnTo>
                    <a:pt x="1" y="823"/>
                  </a:lnTo>
                  <a:lnTo>
                    <a:pt x="5" y="786"/>
                  </a:lnTo>
                  <a:lnTo>
                    <a:pt x="10" y="715"/>
                  </a:lnTo>
                  <a:lnTo>
                    <a:pt x="18" y="654"/>
                  </a:lnTo>
                  <a:lnTo>
                    <a:pt x="26" y="597"/>
                  </a:lnTo>
                  <a:lnTo>
                    <a:pt x="35" y="541"/>
                  </a:lnTo>
                  <a:lnTo>
                    <a:pt x="42" y="486"/>
                  </a:lnTo>
                  <a:lnTo>
                    <a:pt x="45" y="407"/>
                  </a:lnTo>
                  <a:lnTo>
                    <a:pt x="49" y="345"/>
                  </a:lnTo>
                  <a:lnTo>
                    <a:pt x="54" y="314"/>
                  </a:lnTo>
                  <a:lnTo>
                    <a:pt x="56" y="233"/>
                  </a:lnTo>
                  <a:lnTo>
                    <a:pt x="65" y="195"/>
                  </a:lnTo>
                  <a:lnTo>
                    <a:pt x="72" y="164"/>
                  </a:lnTo>
                  <a:lnTo>
                    <a:pt x="77" y="140"/>
                  </a:lnTo>
                  <a:lnTo>
                    <a:pt x="98" y="93"/>
                  </a:lnTo>
                  <a:lnTo>
                    <a:pt x="103" y="65"/>
                  </a:lnTo>
                  <a:lnTo>
                    <a:pt x="105" y="27"/>
                  </a:lnTo>
                  <a:lnTo>
                    <a:pt x="103" y="21"/>
                  </a:lnTo>
                  <a:lnTo>
                    <a:pt x="98" y="15"/>
                  </a:lnTo>
                  <a:lnTo>
                    <a:pt x="101" y="14"/>
                  </a:lnTo>
                  <a:lnTo>
                    <a:pt x="117" y="3"/>
                  </a:lnTo>
                  <a:lnTo>
                    <a:pt x="138" y="0"/>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44"/>
            <p:cNvSpPr>
              <a:spLocks/>
            </p:cNvSpPr>
            <p:nvPr/>
          </p:nvSpPr>
          <p:spPr bwMode="auto">
            <a:xfrm>
              <a:off x="255" y="7"/>
              <a:ext cx="515" cy="1126"/>
            </a:xfrm>
            <a:custGeom>
              <a:avLst/>
              <a:gdLst/>
              <a:ahLst/>
              <a:cxnLst>
                <a:cxn ang="0">
                  <a:pos x="422" y="86"/>
                </a:cxn>
                <a:cxn ang="0">
                  <a:pos x="492" y="86"/>
                </a:cxn>
                <a:cxn ang="0">
                  <a:pos x="497" y="80"/>
                </a:cxn>
                <a:cxn ang="0">
                  <a:pos x="418" y="80"/>
                </a:cxn>
                <a:cxn ang="0">
                  <a:pos x="349" y="41"/>
                </a:cxn>
                <a:cxn ang="0">
                  <a:pos x="297" y="53"/>
                </a:cxn>
                <a:cxn ang="0">
                  <a:pos x="269" y="100"/>
                </a:cxn>
                <a:cxn ang="0">
                  <a:pos x="244" y="190"/>
                </a:cxn>
                <a:cxn ang="0">
                  <a:pos x="200" y="285"/>
                </a:cxn>
                <a:cxn ang="0">
                  <a:pos x="158" y="405"/>
                </a:cxn>
                <a:cxn ang="0">
                  <a:pos x="120" y="559"/>
                </a:cxn>
                <a:cxn ang="0">
                  <a:pos x="119" y="570"/>
                </a:cxn>
                <a:cxn ang="0">
                  <a:pos x="101" y="665"/>
                </a:cxn>
                <a:cxn ang="0">
                  <a:pos x="87" y="860"/>
                </a:cxn>
                <a:cxn ang="0">
                  <a:pos x="106" y="972"/>
                </a:cxn>
                <a:cxn ang="0">
                  <a:pos x="121" y="1023"/>
                </a:cxn>
                <a:cxn ang="0">
                  <a:pos x="164" y="1105"/>
                </a:cxn>
                <a:cxn ang="0">
                  <a:pos x="180" y="1126"/>
                </a:cxn>
                <a:cxn ang="0">
                  <a:pos x="134" y="1119"/>
                </a:cxn>
                <a:cxn ang="0">
                  <a:pos x="112" y="1113"/>
                </a:cxn>
                <a:cxn ang="0">
                  <a:pos x="68" y="1053"/>
                </a:cxn>
                <a:cxn ang="0">
                  <a:pos x="13" y="903"/>
                </a:cxn>
                <a:cxn ang="0">
                  <a:pos x="0" y="751"/>
                </a:cxn>
                <a:cxn ang="0">
                  <a:pos x="11" y="655"/>
                </a:cxn>
                <a:cxn ang="0">
                  <a:pos x="70" y="505"/>
                </a:cxn>
                <a:cxn ang="0">
                  <a:pos x="152" y="361"/>
                </a:cxn>
                <a:cxn ang="0">
                  <a:pos x="226" y="209"/>
                </a:cxn>
                <a:cxn ang="0">
                  <a:pos x="231" y="155"/>
                </a:cxn>
                <a:cxn ang="0">
                  <a:pos x="218" y="120"/>
                </a:cxn>
                <a:cxn ang="0">
                  <a:pos x="213" y="82"/>
                </a:cxn>
                <a:cxn ang="0">
                  <a:pos x="278" y="12"/>
                </a:cxn>
                <a:cxn ang="0">
                  <a:pos x="316" y="0"/>
                </a:cxn>
                <a:cxn ang="0">
                  <a:pos x="360" y="9"/>
                </a:cxn>
                <a:cxn ang="0">
                  <a:pos x="376" y="22"/>
                </a:cxn>
                <a:cxn ang="0">
                  <a:pos x="398" y="39"/>
                </a:cxn>
                <a:cxn ang="0">
                  <a:pos x="312" y="19"/>
                </a:cxn>
                <a:cxn ang="0">
                  <a:pos x="284" y="33"/>
                </a:cxn>
                <a:cxn ang="0">
                  <a:pos x="297" y="29"/>
                </a:cxn>
                <a:cxn ang="0">
                  <a:pos x="361" y="30"/>
                </a:cxn>
                <a:cxn ang="0">
                  <a:pos x="397" y="45"/>
                </a:cxn>
                <a:cxn ang="0">
                  <a:pos x="414" y="45"/>
                </a:cxn>
                <a:cxn ang="0">
                  <a:pos x="425" y="45"/>
                </a:cxn>
                <a:cxn ang="0">
                  <a:pos x="389" y="52"/>
                </a:cxn>
                <a:cxn ang="0">
                  <a:pos x="380" y="54"/>
                </a:cxn>
                <a:cxn ang="0">
                  <a:pos x="390" y="57"/>
                </a:cxn>
                <a:cxn ang="0">
                  <a:pos x="436" y="52"/>
                </a:cxn>
                <a:cxn ang="0">
                  <a:pos x="440" y="60"/>
                </a:cxn>
                <a:cxn ang="0">
                  <a:pos x="402" y="70"/>
                </a:cxn>
                <a:cxn ang="0">
                  <a:pos x="430" y="71"/>
                </a:cxn>
                <a:cxn ang="0">
                  <a:pos x="473" y="60"/>
                </a:cxn>
                <a:cxn ang="0">
                  <a:pos x="504" y="79"/>
                </a:cxn>
                <a:cxn ang="0">
                  <a:pos x="488" y="90"/>
                </a:cxn>
                <a:cxn ang="0">
                  <a:pos x="426" y="98"/>
                </a:cxn>
                <a:cxn ang="0">
                  <a:pos x="460" y="97"/>
                </a:cxn>
                <a:cxn ang="0">
                  <a:pos x="513" y="102"/>
                </a:cxn>
                <a:cxn ang="0">
                  <a:pos x="419" y="114"/>
                </a:cxn>
                <a:cxn ang="0">
                  <a:pos x="384" y="95"/>
                </a:cxn>
                <a:cxn ang="0">
                  <a:pos x="348" y="70"/>
                </a:cxn>
                <a:cxn ang="0">
                  <a:pos x="376" y="71"/>
                </a:cxn>
              </a:cxnLst>
              <a:rect l="0" t="0" r="r" b="b"/>
              <a:pathLst>
                <a:path w="515" h="1126">
                  <a:moveTo>
                    <a:pt x="376" y="71"/>
                  </a:moveTo>
                  <a:lnTo>
                    <a:pt x="403" y="83"/>
                  </a:lnTo>
                  <a:lnTo>
                    <a:pt x="422" y="86"/>
                  </a:lnTo>
                  <a:lnTo>
                    <a:pt x="456" y="81"/>
                  </a:lnTo>
                  <a:lnTo>
                    <a:pt x="481" y="82"/>
                  </a:lnTo>
                  <a:lnTo>
                    <a:pt x="492" y="86"/>
                  </a:lnTo>
                  <a:lnTo>
                    <a:pt x="497" y="84"/>
                  </a:lnTo>
                  <a:lnTo>
                    <a:pt x="499" y="82"/>
                  </a:lnTo>
                  <a:lnTo>
                    <a:pt x="497" y="80"/>
                  </a:lnTo>
                  <a:lnTo>
                    <a:pt x="481" y="75"/>
                  </a:lnTo>
                  <a:lnTo>
                    <a:pt x="445" y="76"/>
                  </a:lnTo>
                  <a:lnTo>
                    <a:pt x="418" y="80"/>
                  </a:lnTo>
                  <a:lnTo>
                    <a:pt x="399" y="76"/>
                  </a:lnTo>
                  <a:lnTo>
                    <a:pt x="374" y="62"/>
                  </a:lnTo>
                  <a:lnTo>
                    <a:pt x="349" y="41"/>
                  </a:lnTo>
                  <a:lnTo>
                    <a:pt x="339" y="39"/>
                  </a:lnTo>
                  <a:lnTo>
                    <a:pt x="317" y="41"/>
                  </a:lnTo>
                  <a:lnTo>
                    <a:pt x="297" y="53"/>
                  </a:lnTo>
                  <a:lnTo>
                    <a:pt x="283" y="70"/>
                  </a:lnTo>
                  <a:lnTo>
                    <a:pt x="273" y="91"/>
                  </a:lnTo>
                  <a:lnTo>
                    <a:pt x="269" y="100"/>
                  </a:lnTo>
                  <a:lnTo>
                    <a:pt x="263" y="123"/>
                  </a:lnTo>
                  <a:lnTo>
                    <a:pt x="254" y="152"/>
                  </a:lnTo>
                  <a:lnTo>
                    <a:pt x="244" y="190"/>
                  </a:lnTo>
                  <a:lnTo>
                    <a:pt x="231" y="226"/>
                  </a:lnTo>
                  <a:lnTo>
                    <a:pt x="218" y="253"/>
                  </a:lnTo>
                  <a:lnTo>
                    <a:pt x="200" y="285"/>
                  </a:lnTo>
                  <a:lnTo>
                    <a:pt x="196" y="291"/>
                  </a:lnTo>
                  <a:lnTo>
                    <a:pt x="180" y="341"/>
                  </a:lnTo>
                  <a:lnTo>
                    <a:pt x="158" y="405"/>
                  </a:lnTo>
                  <a:lnTo>
                    <a:pt x="150" y="438"/>
                  </a:lnTo>
                  <a:lnTo>
                    <a:pt x="135" y="487"/>
                  </a:lnTo>
                  <a:lnTo>
                    <a:pt x="120" y="559"/>
                  </a:lnTo>
                  <a:lnTo>
                    <a:pt x="120" y="562"/>
                  </a:lnTo>
                  <a:lnTo>
                    <a:pt x="119" y="565"/>
                  </a:lnTo>
                  <a:lnTo>
                    <a:pt x="119" y="570"/>
                  </a:lnTo>
                  <a:lnTo>
                    <a:pt x="107" y="622"/>
                  </a:lnTo>
                  <a:lnTo>
                    <a:pt x="107" y="629"/>
                  </a:lnTo>
                  <a:lnTo>
                    <a:pt x="101" y="665"/>
                  </a:lnTo>
                  <a:lnTo>
                    <a:pt x="88" y="753"/>
                  </a:lnTo>
                  <a:lnTo>
                    <a:pt x="87" y="793"/>
                  </a:lnTo>
                  <a:lnTo>
                    <a:pt x="87" y="860"/>
                  </a:lnTo>
                  <a:lnTo>
                    <a:pt x="96" y="916"/>
                  </a:lnTo>
                  <a:lnTo>
                    <a:pt x="102" y="959"/>
                  </a:lnTo>
                  <a:lnTo>
                    <a:pt x="106" y="972"/>
                  </a:lnTo>
                  <a:lnTo>
                    <a:pt x="107" y="980"/>
                  </a:lnTo>
                  <a:lnTo>
                    <a:pt x="113" y="1003"/>
                  </a:lnTo>
                  <a:lnTo>
                    <a:pt x="121" y="1023"/>
                  </a:lnTo>
                  <a:lnTo>
                    <a:pt x="148" y="1074"/>
                  </a:lnTo>
                  <a:lnTo>
                    <a:pt x="162" y="1099"/>
                  </a:lnTo>
                  <a:lnTo>
                    <a:pt x="164" y="1105"/>
                  </a:lnTo>
                  <a:lnTo>
                    <a:pt x="171" y="1114"/>
                  </a:lnTo>
                  <a:lnTo>
                    <a:pt x="172" y="1117"/>
                  </a:lnTo>
                  <a:lnTo>
                    <a:pt x="180" y="1126"/>
                  </a:lnTo>
                  <a:lnTo>
                    <a:pt x="166" y="1125"/>
                  </a:lnTo>
                  <a:lnTo>
                    <a:pt x="134" y="1119"/>
                  </a:lnTo>
                  <a:lnTo>
                    <a:pt x="133" y="1117"/>
                  </a:lnTo>
                  <a:lnTo>
                    <a:pt x="129" y="1117"/>
                  </a:lnTo>
                  <a:lnTo>
                    <a:pt x="112" y="1113"/>
                  </a:lnTo>
                  <a:lnTo>
                    <a:pt x="107" y="1110"/>
                  </a:lnTo>
                  <a:lnTo>
                    <a:pt x="87" y="1085"/>
                  </a:lnTo>
                  <a:lnTo>
                    <a:pt x="68" y="1053"/>
                  </a:lnTo>
                  <a:lnTo>
                    <a:pt x="31" y="969"/>
                  </a:lnTo>
                  <a:lnTo>
                    <a:pt x="22" y="938"/>
                  </a:lnTo>
                  <a:lnTo>
                    <a:pt x="13" y="903"/>
                  </a:lnTo>
                  <a:lnTo>
                    <a:pt x="5" y="842"/>
                  </a:lnTo>
                  <a:lnTo>
                    <a:pt x="3" y="797"/>
                  </a:lnTo>
                  <a:lnTo>
                    <a:pt x="0" y="751"/>
                  </a:lnTo>
                  <a:lnTo>
                    <a:pt x="0" y="730"/>
                  </a:lnTo>
                  <a:lnTo>
                    <a:pt x="4" y="698"/>
                  </a:lnTo>
                  <a:lnTo>
                    <a:pt x="11" y="655"/>
                  </a:lnTo>
                  <a:lnTo>
                    <a:pt x="22" y="621"/>
                  </a:lnTo>
                  <a:lnTo>
                    <a:pt x="43" y="560"/>
                  </a:lnTo>
                  <a:lnTo>
                    <a:pt x="70" y="505"/>
                  </a:lnTo>
                  <a:lnTo>
                    <a:pt x="105" y="445"/>
                  </a:lnTo>
                  <a:lnTo>
                    <a:pt x="115" y="422"/>
                  </a:lnTo>
                  <a:lnTo>
                    <a:pt x="152" y="361"/>
                  </a:lnTo>
                  <a:lnTo>
                    <a:pt x="167" y="335"/>
                  </a:lnTo>
                  <a:lnTo>
                    <a:pt x="207" y="258"/>
                  </a:lnTo>
                  <a:lnTo>
                    <a:pt x="226" y="209"/>
                  </a:lnTo>
                  <a:lnTo>
                    <a:pt x="232" y="186"/>
                  </a:lnTo>
                  <a:lnTo>
                    <a:pt x="235" y="173"/>
                  </a:lnTo>
                  <a:lnTo>
                    <a:pt x="231" y="155"/>
                  </a:lnTo>
                  <a:lnTo>
                    <a:pt x="228" y="148"/>
                  </a:lnTo>
                  <a:lnTo>
                    <a:pt x="222" y="125"/>
                  </a:lnTo>
                  <a:lnTo>
                    <a:pt x="218" y="120"/>
                  </a:lnTo>
                  <a:lnTo>
                    <a:pt x="215" y="111"/>
                  </a:lnTo>
                  <a:lnTo>
                    <a:pt x="209" y="100"/>
                  </a:lnTo>
                  <a:lnTo>
                    <a:pt x="213" y="82"/>
                  </a:lnTo>
                  <a:lnTo>
                    <a:pt x="221" y="64"/>
                  </a:lnTo>
                  <a:lnTo>
                    <a:pt x="237" y="43"/>
                  </a:lnTo>
                  <a:lnTo>
                    <a:pt x="278" y="12"/>
                  </a:lnTo>
                  <a:lnTo>
                    <a:pt x="289" y="7"/>
                  </a:lnTo>
                  <a:lnTo>
                    <a:pt x="309" y="1"/>
                  </a:lnTo>
                  <a:lnTo>
                    <a:pt x="316" y="0"/>
                  </a:lnTo>
                  <a:lnTo>
                    <a:pt x="331" y="1"/>
                  </a:lnTo>
                  <a:lnTo>
                    <a:pt x="348" y="4"/>
                  </a:lnTo>
                  <a:lnTo>
                    <a:pt x="360" y="9"/>
                  </a:lnTo>
                  <a:lnTo>
                    <a:pt x="368" y="16"/>
                  </a:lnTo>
                  <a:lnTo>
                    <a:pt x="375" y="20"/>
                  </a:lnTo>
                  <a:lnTo>
                    <a:pt x="376" y="22"/>
                  </a:lnTo>
                  <a:lnTo>
                    <a:pt x="402" y="36"/>
                  </a:lnTo>
                  <a:lnTo>
                    <a:pt x="409" y="40"/>
                  </a:lnTo>
                  <a:lnTo>
                    <a:pt x="398" y="39"/>
                  </a:lnTo>
                  <a:lnTo>
                    <a:pt x="371" y="27"/>
                  </a:lnTo>
                  <a:lnTo>
                    <a:pt x="340" y="19"/>
                  </a:lnTo>
                  <a:lnTo>
                    <a:pt x="312" y="19"/>
                  </a:lnTo>
                  <a:lnTo>
                    <a:pt x="297" y="21"/>
                  </a:lnTo>
                  <a:lnTo>
                    <a:pt x="284" y="28"/>
                  </a:lnTo>
                  <a:lnTo>
                    <a:pt x="284" y="33"/>
                  </a:lnTo>
                  <a:lnTo>
                    <a:pt x="288" y="35"/>
                  </a:lnTo>
                  <a:lnTo>
                    <a:pt x="292" y="34"/>
                  </a:lnTo>
                  <a:lnTo>
                    <a:pt x="297" y="29"/>
                  </a:lnTo>
                  <a:lnTo>
                    <a:pt x="303" y="27"/>
                  </a:lnTo>
                  <a:lnTo>
                    <a:pt x="334" y="26"/>
                  </a:lnTo>
                  <a:lnTo>
                    <a:pt x="361" y="30"/>
                  </a:lnTo>
                  <a:lnTo>
                    <a:pt x="375" y="36"/>
                  </a:lnTo>
                  <a:lnTo>
                    <a:pt x="380" y="40"/>
                  </a:lnTo>
                  <a:lnTo>
                    <a:pt x="397" y="45"/>
                  </a:lnTo>
                  <a:lnTo>
                    <a:pt x="402" y="47"/>
                  </a:lnTo>
                  <a:lnTo>
                    <a:pt x="412" y="47"/>
                  </a:lnTo>
                  <a:lnTo>
                    <a:pt x="414" y="45"/>
                  </a:lnTo>
                  <a:lnTo>
                    <a:pt x="413" y="43"/>
                  </a:lnTo>
                  <a:lnTo>
                    <a:pt x="413" y="42"/>
                  </a:lnTo>
                  <a:lnTo>
                    <a:pt x="425" y="45"/>
                  </a:lnTo>
                  <a:lnTo>
                    <a:pt x="428" y="47"/>
                  </a:lnTo>
                  <a:lnTo>
                    <a:pt x="411" y="52"/>
                  </a:lnTo>
                  <a:lnTo>
                    <a:pt x="389" y="52"/>
                  </a:lnTo>
                  <a:lnTo>
                    <a:pt x="385" y="50"/>
                  </a:lnTo>
                  <a:lnTo>
                    <a:pt x="382" y="50"/>
                  </a:lnTo>
                  <a:lnTo>
                    <a:pt x="380" y="54"/>
                  </a:lnTo>
                  <a:lnTo>
                    <a:pt x="380" y="56"/>
                  </a:lnTo>
                  <a:lnTo>
                    <a:pt x="384" y="59"/>
                  </a:lnTo>
                  <a:lnTo>
                    <a:pt x="390" y="57"/>
                  </a:lnTo>
                  <a:lnTo>
                    <a:pt x="413" y="59"/>
                  </a:lnTo>
                  <a:lnTo>
                    <a:pt x="432" y="54"/>
                  </a:lnTo>
                  <a:lnTo>
                    <a:pt x="436" y="52"/>
                  </a:lnTo>
                  <a:lnTo>
                    <a:pt x="437" y="49"/>
                  </a:lnTo>
                  <a:lnTo>
                    <a:pt x="453" y="53"/>
                  </a:lnTo>
                  <a:lnTo>
                    <a:pt x="440" y="60"/>
                  </a:lnTo>
                  <a:lnTo>
                    <a:pt x="418" y="67"/>
                  </a:lnTo>
                  <a:lnTo>
                    <a:pt x="405" y="67"/>
                  </a:lnTo>
                  <a:lnTo>
                    <a:pt x="402" y="70"/>
                  </a:lnTo>
                  <a:lnTo>
                    <a:pt x="402" y="73"/>
                  </a:lnTo>
                  <a:lnTo>
                    <a:pt x="405" y="75"/>
                  </a:lnTo>
                  <a:lnTo>
                    <a:pt x="430" y="71"/>
                  </a:lnTo>
                  <a:lnTo>
                    <a:pt x="450" y="63"/>
                  </a:lnTo>
                  <a:lnTo>
                    <a:pt x="462" y="55"/>
                  </a:lnTo>
                  <a:lnTo>
                    <a:pt x="473" y="60"/>
                  </a:lnTo>
                  <a:lnTo>
                    <a:pt x="493" y="70"/>
                  </a:lnTo>
                  <a:lnTo>
                    <a:pt x="497" y="75"/>
                  </a:lnTo>
                  <a:lnTo>
                    <a:pt x="504" y="79"/>
                  </a:lnTo>
                  <a:lnTo>
                    <a:pt x="511" y="87"/>
                  </a:lnTo>
                  <a:lnTo>
                    <a:pt x="511" y="88"/>
                  </a:lnTo>
                  <a:lnTo>
                    <a:pt x="488" y="90"/>
                  </a:lnTo>
                  <a:lnTo>
                    <a:pt x="450" y="91"/>
                  </a:lnTo>
                  <a:lnTo>
                    <a:pt x="428" y="96"/>
                  </a:lnTo>
                  <a:lnTo>
                    <a:pt x="426" y="98"/>
                  </a:lnTo>
                  <a:lnTo>
                    <a:pt x="426" y="102"/>
                  </a:lnTo>
                  <a:lnTo>
                    <a:pt x="428" y="103"/>
                  </a:lnTo>
                  <a:lnTo>
                    <a:pt x="460" y="97"/>
                  </a:lnTo>
                  <a:lnTo>
                    <a:pt x="504" y="96"/>
                  </a:lnTo>
                  <a:lnTo>
                    <a:pt x="515" y="95"/>
                  </a:lnTo>
                  <a:lnTo>
                    <a:pt x="513" y="102"/>
                  </a:lnTo>
                  <a:lnTo>
                    <a:pt x="484" y="108"/>
                  </a:lnTo>
                  <a:lnTo>
                    <a:pt x="453" y="114"/>
                  </a:lnTo>
                  <a:lnTo>
                    <a:pt x="419" y="114"/>
                  </a:lnTo>
                  <a:lnTo>
                    <a:pt x="411" y="111"/>
                  </a:lnTo>
                  <a:lnTo>
                    <a:pt x="398" y="105"/>
                  </a:lnTo>
                  <a:lnTo>
                    <a:pt x="384" y="95"/>
                  </a:lnTo>
                  <a:lnTo>
                    <a:pt x="372" y="88"/>
                  </a:lnTo>
                  <a:lnTo>
                    <a:pt x="358" y="76"/>
                  </a:lnTo>
                  <a:lnTo>
                    <a:pt x="348" y="70"/>
                  </a:lnTo>
                  <a:lnTo>
                    <a:pt x="343" y="57"/>
                  </a:lnTo>
                  <a:lnTo>
                    <a:pt x="344" y="46"/>
                  </a:lnTo>
                  <a:lnTo>
                    <a:pt x="376" y="71"/>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43"/>
            <p:cNvSpPr>
              <a:spLocks/>
            </p:cNvSpPr>
            <p:nvPr/>
          </p:nvSpPr>
          <p:spPr bwMode="auto">
            <a:xfrm>
              <a:off x="348" y="74"/>
              <a:ext cx="204" cy="1061"/>
            </a:xfrm>
            <a:custGeom>
              <a:avLst/>
              <a:gdLst/>
              <a:ahLst/>
              <a:cxnLst>
                <a:cxn ang="0">
                  <a:pos x="204" y="6"/>
                </a:cxn>
                <a:cxn ang="0">
                  <a:pos x="202" y="53"/>
                </a:cxn>
                <a:cxn ang="0">
                  <a:pos x="199" y="70"/>
                </a:cxn>
                <a:cxn ang="0">
                  <a:pos x="179" y="115"/>
                </a:cxn>
                <a:cxn ang="0">
                  <a:pos x="168" y="157"/>
                </a:cxn>
                <a:cxn ang="0">
                  <a:pos x="165" y="181"/>
                </a:cxn>
                <a:cxn ang="0">
                  <a:pos x="156" y="234"/>
                </a:cxn>
                <a:cxn ang="0">
                  <a:pos x="153" y="300"/>
                </a:cxn>
                <a:cxn ang="0">
                  <a:pos x="147" y="364"/>
                </a:cxn>
                <a:cxn ang="0">
                  <a:pos x="144" y="464"/>
                </a:cxn>
                <a:cxn ang="0">
                  <a:pos x="138" y="507"/>
                </a:cxn>
                <a:cxn ang="0">
                  <a:pos x="130" y="551"/>
                </a:cxn>
                <a:cxn ang="0">
                  <a:pos x="112" y="692"/>
                </a:cxn>
                <a:cxn ang="0">
                  <a:pos x="108" y="726"/>
                </a:cxn>
                <a:cxn ang="0">
                  <a:pos x="103" y="788"/>
                </a:cxn>
                <a:cxn ang="0">
                  <a:pos x="101" y="865"/>
                </a:cxn>
                <a:cxn ang="0">
                  <a:pos x="112" y="1024"/>
                </a:cxn>
                <a:cxn ang="0">
                  <a:pos x="116" y="1042"/>
                </a:cxn>
                <a:cxn ang="0">
                  <a:pos x="115" y="1061"/>
                </a:cxn>
                <a:cxn ang="0">
                  <a:pos x="94" y="1059"/>
                </a:cxn>
                <a:cxn ang="0">
                  <a:pos x="84" y="1043"/>
                </a:cxn>
                <a:cxn ang="0">
                  <a:pos x="77" y="1032"/>
                </a:cxn>
                <a:cxn ang="0">
                  <a:pos x="65" y="1012"/>
                </a:cxn>
                <a:cxn ang="0">
                  <a:pos x="34" y="956"/>
                </a:cxn>
                <a:cxn ang="0">
                  <a:pos x="17" y="895"/>
                </a:cxn>
                <a:cxn ang="0">
                  <a:pos x="3" y="803"/>
                </a:cxn>
                <a:cxn ang="0">
                  <a:pos x="0" y="699"/>
                </a:cxn>
                <a:cxn ang="0">
                  <a:pos x="12" y="621"/>
                </a:cxn>
                <a:cxn ang="0">
                  <a:pos x="26" y="533"/>
                </a:cxn>
                <a:cxn ang="0">
                  <a:pos x="50" y="414"/>
                </a:cxn>
                <a:cxn ang="0">
                  <a:pos x="73" y="334"/>
                </a:cxn>
                <a:cxn ang="0">
                  <a:pos x="133" y="185"/>
                </a:cxn>
                <a:cxn ang="0">
                  <a:pos x="157" y="120"/>
                </a:cxn>
                <a:cxn ang="0">
                  <a:pos x="185" y="28"/>
                </a:cxn>
              </a:cxnLst>
              <a:rect l="0" t="0" r="r" b="b"/>
              <a:pathLst>
                <a:path w="204" h="1061">
                  <a:moveTo>
                    <a:pt x="200" y="0"/>
                  </a:moveTo>
                  <a:lnTo>
                    <a:pt x="204" y="6"/>
                  </a:lnTo>
                  <a:lnTo>
                    <a:pt x="204" y="28"/>
                  </a:lnTo>
                  <a:lnTo>
                    <a:pt x="202" y="53"/>
                  </a:lnTo>
                  <a:lnTo>
                    <a:pt x="200" y="58"/>
                  </a:lnTo>
                  <a:lnTo>
                    <a:pt x="199" y="70"/>
                  </a:lnTo>
                  <a:lnTo>
                    <a:pt x="189" y="94"/>
                  </a:lnTo>
                  <a:lnTo>
                    <a:pt x="179" y="115"/>
                  </a:lnTo>
                  <a:lnTo>
                    <a:pt x="173" y="129"/>
                  </a:lnTo>
                  <a:lnTo>
                    <a:pt x="168" y="157"/>
                  </a:lnTo>
                  <a:lnTo>
                    <a:pt x="165" y="170"/>
                  </a:lnTo>
                  <a:lnTo>
                    <a:pt x="165" y="181"/>
                  </a:lnTo>
                  <a:lnTo>
                    <a:pt x="158" y="206"/>
                  </a:lnTo>
                  <a:lnTo>
                    <a:pt x="156" y="234"/>
                  </a:lnTo>
                  <a:lnTo>
                    <a:pt x="156" y="263"/>
                  </a:lnTo>
                  <a:lnTo>
                    <a:pt x="153" y="300"/>
                  </a:lnTo>
                  <a:lnTo>
                    <a:pt x="148" y="331"/>
                  </a:lnTo>
                  <a:lnTo>
                    <a:pt x="147" y="364"/>
                  </a:lnTo>
                  <a:lnTo>
                    <a:pt x="144" y="417"/>
                  </a:lnTo>
                  <a:lnTo>
                    <a:pt x="144" y="464"/>
                  </a:lnTo>
                  <a:lnTo>
                    <a:pt x="142" y="480"/>
                  </a:lnTo>
                  <a:lnTo>
                    <a:pt x="138" y="507"/>
                  </a:lnTo>
                  <a:lnTo>
                    <a:pt x="134" y="530"/>
                  </a:lnTo>
                  <a:lnTo>
                    <a:pt x="130" y="551"/>
                  </a:lnTo>
                  <a:lnTo>
                    <a:pt x="121" y="607"/>
                  </a:lnTo>
                  <a:lnTo>
                    <a:pt x="112" y="692"/>
                  </a:lnTo>
                  <a:lnTo>
                    <a:pt x="111" y="701"/>
                  </a:lnTo>
                  <a:lnTo>
                    <a:pt x="108" y="726"/>
                  </a:lnTo>
                  <a:lnTo>
                    <a:pt x="106" y="758"/>
                  </a:lnTo>
                  <a:lnTo>
                    <a:pt x="103" y="788"/>
                  </a:lnTo>
                  <a:lnTo>
                    <a:pt x="101" y="821"/>
                  </a:lnTo>
                  <a:lnTo>
                    <a:pt x="101" y="865"/>
                  </a:lnTo>
                  <a:lnTo>
                    <a:pt x="106" y="968"/>
                  </a:lnTo>
                  <a:lnTo>
                    <a:pt x="112" y="1024"/>
                  </a:lnTo>
                  <a:lnTo>
                    <a:pt x="112" y="1033"/>
                  </a:lnTo>
                  <a:lnTo>
                    <a:pt x="116" y="1042"/>
                  </a:lnTo>
                  <a:lnTo>
                    <a:pt x="119" y="1058"/>
                  </a:lnTo>
                  <a:lnTo>
                    <a:pt x="115" y="1061"/>
                  </a:lnTo>
                  <a:lnTo>
                    <a:pt x="112" y="1060"/>
                  </a:lnTo>
                  <a:lnTo>
                    <a:pt x="94" y="1059"/>
                  </a:lnTo>
                  <a:lnTo>
                    <a:pt x="87" y="1048"/>
                  </a:lnTo>
                  <a:lnTo>
                    <a:pt x="84" y="1043"/>
                  </a:lnTo>
                  <a:lnTo>
                    <a:pt x="78" y="1035"/>
                  </a:lnTo>
                  <a:lnTo>
                    <a:pt x="77" y="1032"/>
                  </a:lnTo>
                  <a:lnTo>
                    <a:pt x="69" y="1021"/>
                  </a:lnTo>
                  <a:lnTo>
                    <a:pt x="65" y="1012"/>
                  </a:lnTo>
                  <a:lnTo>
                    <a:pt x="55" y="995"/>
                  </a:lnTo>
                  <a:lnTo>
                    <a:pt x="34" y="956"/>
                  </a:lnTo>
                  <a:lnTo>
                    <a:pt x="19" y="911"/>
                  </a:lnTo>
                  <a:lnTo>
                    <a:pt x="17" y="895"/>
                  </a:lnTo>
                  <a:lnTo>
                    <a:pt x="10" y="861"/>
                  </a:lnTo>
                  <a:lnTo>
                    <a:pt x="3" y="803"/>
                  </a:lnTo>
                  <a:lnTo>
                    <a:pt x="0" y="788"/>
                  </a:lnTo>
                  <a:lnTo>
                    <a:pt x="0" y="699"/>
                  </a:lnTo>
                  <a:lnTo>
                    <a:pt x="4" y="665"/>
                  </a:lnTo>
                  <a:lnTo>
                    <a:pt x="12" y="621"/>
                  </a:lnTo>
                  <a:lnTo>
                    <a:pt x="19" y="566"/>
                  </a:lnTo>
                  <a:lnTo>
                    <a:pt x="26" y="533"/>
                  </a:lnTo>
                  <a:lnTo>
                    <a:pt x="33" y="495"/>
                  </a:lnTo>
                  <a:lnTo>
                    <a:pt x="50" y="414"/>
                  </a:lnTo>
                  <a:lnTo>
                    <a:pt x="66" y="363"/>
                  </a:lnTo>
                  <a:lnTo>
                    <a:pt x="73" y="334"/>
                  </a:lnTo>
                  <a:lnTo>
                    <a:pt x="110" y="228"/>
                  </a:lnTo>
                  <a:lnTo>
                    <a:pt x="133" y="185"/>
                  </a:lnTo>
                  <a:lnTo>
                    <a:pt x="152" y="138"/>
                  </a:lnTo>
                  <a:lnTo>
                    <a:pt x="157" y="120"/>
                  </a:lnTo>
                  <a:lnTo>
                    <a:pt x="166" y="86"/>
                  </a:lnTo>
                  <a:lnTo>
                    <a:pt x="185" y="28"/>
                  </a:lnTo>
                  <a:lnTo>
                    <a:pt x="200" y="0"/>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42"/>
            <p:cNvSpPr>
              <a:spLocks/>
            </p:cNvSpPr>
            <p:nvPr/>
          </p:nvSpPr>
          <p:spPr bwMode="auto">
            <a:xfrm>
              <a:off x="550" y="36"/>
              <a:ext cx="15" cy="14"/>
            </a:xfrm>
            <a:custGeom>
              <a:avLst/>
              <a:gdLst/>
              <a:ahLst/>
              <a:cxnLst>
                <a:cxn ang="0">
                  <a:pos x="15" y="3"/>
                </a:cxn>
                <a:cxn ang="0">
                  <a:pos x="14" y="7"/>
                </a:cxn>
                <a:cxn ang="0">
                  <a:pos x="8" y="10"/>
                </a:cxn>
                <a:cxn ang="0">
                  <a:pos x="7" y="14"/>
                </a:cxn>
                <a:cxn ang="0">
                  <a:pos x="2" y="14"/>
                </a:cxn>
                <a:cxn ang="0">
                  <a:pos x="0" y="12"/>
                </a:cxn>
                <a:cxn ang="0">
                  <a:pos x="0" y="9"/>
                </a:cxn>
                <a:cxn ang="0">
                  <a:pos x="5" y="6"/>
                </a:cxn>
                <a:cxn ang="0">
                  <a:pos x="8" y="0"/>
                </a:cxn>
                <a:cxn ang="0">
                  <a:pos x="14" y="1"/>
                </a:cxn>
                <a:cxn ang="0">
                  <a:pos x="15" y="3"/>
                </a:cxn>
              </a:cxnLst>
              <a:rect l="0" t="0" r="r" b="b"/>
              <a:pathLst>
                <a:path w="15" h="14">
                  <a:moveTo>
                    <a:pt x="15" y="3"/>
                  </a:moveTo>
                  <a:lnTo>
                    <a:pt x="14" y="7"/>
                  </a:lnTo>
                  <a:lnTo>
                    <a:pt x="8" y="10"/>
                  </a:lnTo>
                  <a:lnTo>
                    <a:pt x="7" y="14"/>
                  </a:lnTo>
                  <a:lnTo>
                    <a:pt x="2" y="14"/>
                  </a:lnTo>
                  <a:lnTo>
                    <a:pt x="0" y="12"/>
                  </a:lnTo>
                  <a:lnTo>
                    <a:pt x="0" y="9"/>
                  </a:lnTo>
                  <a:lnTo>
                    <a:pt x="5" y="6"/>
                  </a:lnTo>
                  <a:lnTo>
                    <a:pt x="8" y="0"/>
                  </a:lnTo>
                  <a:lnTo>
                    <a:pt x="14" y="1"/>
                  </a:lnTo>
                  <a:lnTo>
                    <a:pt x="15" y="3"/>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41"/>
            <p:cNvSpPr>
              <a:spLocks/>
            </p:cNvSpPr>
            <p:nvPr/>
          </p:nvSpPr>
          <p:spPr bwMode="auto">
            <a:xfrm>
              <a:off x="500" y="61"/>
              <a:ext cx="18" cy="25"/>
            </a:xfrm>
            <a:custGeom>
              <a:avLst/>
              <a:gdLst/>
              <a:ahLst/>
              <a:cxnLst>
                <a:cxn ang="0">
                  <a:pos x="9" y="5"/>
                </a:cxn>
                <a:cxn ang="0">
                  <a:pos x="11" y="12"/>
                </a:cxn>
                <a:cxn ang="0">
                  <a:pos x="18" y="21"/>
                </a:cxn>
                <a:cxn ang="0">
                  <a:pos x="18" y="25"/>
                </a:cxn>
                <a:cxn ang="0">
                  <a:pos x="14" y="25"/>
                </a:cxn>
                <a:cxn ang="0">
                  <a:pos x="13" y="23"/>
                </a:cxn>
                <a:cxn ang="0">
                  <a:pos x="10" y="17"/>
                </a:cxn>
                <a:cxn ang="0">
                  <a:pos x="1" y="6"/>
                </a:cxn>
                <a:cxn ang="0">
                  <a:pos x="0" y="5"/>
                </a:cxn>
                <a:cxn ang="0">
                  <a:pos x="1" y="0"/>
                </a:cxn>
                <a:cxn ang="0">
                  <a:pos x="4" y="0"/>
                </a:cxn>
                <a:cxn ang="0">
                  <a:pos x="9" y="5"/>
                </a:cxn>
              </a:cxnLst>
              <a:rect l="0" t="0" r="r" b="b"/>
              <a:pathLst>
                <a:path w="18" h="25">
                  <a:moveTo>
                    <a:pt x="9" y="5"/>
                  </a:moveTo>
                  <a:lnTo>
                    <a:pt x="11" y="12"/>
                  </a:lnTo>
                  <a:lnTo>
                    <a:pt x="18" y="21"/>
                  </a:lnTo>
                  <a:lnTo>
                    <a:pt x="18" y="25"/>
                  </a:lnTo>
                  <a:lnTo>
                    <a:pt x="14" y="25"/>
                  </a:lnTo>
                  <a:lnTo>
                    <a:pt x="13" y="23"/>
                  </a:lnTo>
                  <a:lnTo>
                    <a:pt x="10" y="17"/>
                  </a:lnTo>
                  <a:lnTo>
                    <a:pt x="1" y="6"/>
                  </a:lnTo>
                  <a:lnTo>
                    <a:pt x="0" y="5"/>
                  </a:lnTo>
                  <a:lnTo>
                    <a:pt x="1" y="0"/>
                  </a:lnTo>
                  <a:lnTo>
                    <a:pt x="4" y="0"/>
                  </a:lnTo>
                  <a:lnTo>
                    <a:pt x="9" y="5"/>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40"/>
            <p:cNvSpPr>
              <a:spLocks/>
            </p:cNvSpPr>
            <p:nvPr/>
          </p:nvSpPr>
          <p:spPr bwMode="auto">
            <a:xfrm>
              <a:off x="487" y="77"/>
              <a:ext cx="22" cy="37"/>
            </a:xfrm>
            <a:custGeom>
              <a:avLst/>
              <a:gdLst/>
              <a:ahLst/>
              <a:cxnLst>
                <a:cxn ang="0">
                  <a:pos x="14" y="12"/>
                </a:cxn>
                <a:cxn ang="0">
                  <a:pos x="22" y="32"/>
                </a:cxn>
                <a:cxn ang="0">
                  <a:pos x="22" y="33"/>
                </a:cxn>
                <a:cxn ang="0">
                  <a:pos x="22" y="35"/>
                </a:cxn>
                <a:cxn ang="0">
                  <a:pos x="20" y="37"/>
                </a:cxn>
                <a:cxn ang="0">
                  <a:pos x="17" y="35"/>
                </a:cxn>
                <a:cxn ang="0">
                  <a:pos x="15" y="33"/>
                </a:cxn>
                <a:cxn ang="0">
                  <a:pos x="14" y="27"/>
                </a:cxn>
                <a:cxn ang="0">
                  <a:pos x="8" y="11"/>
                </a:cxn>
                <a:cxn ang="0">
                  <a:pos x="4" y="6"/>
                </a:cxn>
                <a:cxn ang="0">
                  <a:pos x="0" y="4"/>
                </a:cxn>
                <a:cxn ang="0">
                  <a:pos x="0" y="4"/>
                </a:cxn>
                <a:cxn ang="0">
                  <a:pos x="1" y="0"/>
                </a:cxn>
                <a:cxn ang="0">
                  <a:pos x="6" y="0"/>
                </a:cxn>
                <a:cxn ang="0">
                  <a:pos x="14" y="12"/>
                </a:cxn>
              </a:cxnLst>
              <a:rect l="0" t="0" r="r" b="b"/>
              <a:pathLst>
                <a:path w="22" h="37">
                  <a:moveTo>
                    <a:pt x="14" y="12"/>
                  </a:moveTo>
                  <a:lnTo>
                    <a:pt x="22" y="32"/>
                  </a:lnTo>
                  <a:lnTo>
                    <a:pt x="22" y="33"/>
                  </a:lnTo>
                  <a:lnTo>
                    <a:pt x="22" y="35"/>
                  </a:lnTo>
                  <a:lnTo>
                    <a:pt x="20" y="37"/>
                  </a:lnTo>
                  <a:lnTo>
                    <a:pt x="17" y="35"/>
                  </a:lnTo>
                  <a:lnTo>
                    <a:pt x="15" y="33"/>
                  </a:lnTo>
                  <a:lnTo>
                    <a:pt x="14" y="27"/>
                  </a:lnTo>
                  <a:lnTo>
                    <a:pt x="8" y="11"/>
                  </a:lnTo>
                  <a:lnTo>
                    <a:pt x="4" y="6"/>
                  </a:lnTo>
                  <a:lnTo>
                    <a:pt x="0" y="4"/>
                  </a:lnTo>
                  <a:lnTo>
                    <a:pt x="1" y="0"/>
                  </a:lnTo>
                  <a:lnTo>
                    <a:pt x="6" y="0"/>
                  </a:lnTo>
                  <a:lnTo>
                    <a:pt x="14" y="12"/>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39"/>
            <p:cNvSpPr>
              <a:spLocks/>
            </p:cNvSpPr>
            <p:nvPr/>
          </p:nvSpPr>
          <p:spPr bwMode="auto">
            <a:xfrm>
              <a:off x="476" y="95"/>
              <a:ext cx="16" cy="39"/>
            </a:xfrm>
            <a:custGeom>
              <a:avLst/>
              <a:gdLst/>
              <a:ahLst/>
              <a:cxnLst>
                <a:cxn ang="0">
                  <a:pos x="11" y="10"/>
                </a:cxn>
                <a:cxn ang="0">
                  <a:pos x="14" y="21"/>
                </a:cxn>
                <a:cxn ang="0">
                  <a:pos x="15" y="23"/>
                </a:cxn>
                <a:cxn ang="0">
                  <a:pos x="16" y="37"/>
                </a:cxn>
                <a:cxn ang="0">
                  <a:pos x="14" y="39"/>
                </a:cxn>
                <a:cxn ang="0">
                  <a:pos x="12" y="39"/>
                </a:cxn>
                <a:cxn ang="0">
                  <a:pos x="10" y="35"/>
                </a:cxn>
                <a:cxn ang="0">
                  <a:pos x="10" y="27"/>
                </a:cxn>
                <a:cxn ang="0">
                  <a:pos x="6" y="12"/>
                </a:cxn>
                <a:cxn ang="0">
                  <a:pos x="0" y="0"/>
                </a:cxn>
                <a:cxn ang="0">
                  <a:pos x="0" y="0"/>
                </a:cxn>
                <a:cxn ang="0">
                  <a:pos x="6" y="3"/>
                </a:cxn>
                <a:cxn ang="0">
                  <a:pos x="11" y="10"/>
                </a:cxn>
              </a:cxnLst>
              <a:rect l="0" t="0" r="r" b="b"/>
              <a:pathLst>
                <a:path w="16" h="39">
                  <a:moveTo>
                    <a:pt x="11" y="10"/>
                  </a:moveTo>
                  <a:lnTo>
                    <a:pt x="14" y="21"/>
                  </a:lnTo>
                  <a:lnTo>
                    <a:pt x="15" y="23"/>
                  </a:lnTo>
                  <a:lnTo>
                    <a:pt x="16" y="37"/>
                  </a:lnTo>
                  <a:lnTo>
                    <a:pt x="14" y="39"/>
                  </a:lnTo>
                  <a:lnTo>
                    <a:pt x="12" y="39"/>
                  </a:lnTo>
                  <a:lnTo>
                    <a:pt x="10" y="35"/>
                  </a:lnTo>
                  <a:lnTo>
                    <a:pt x="10" y="27"/>
                  </a:lnTo>
                  <a:lnTo>
                    <a:pt x="6" y="12"/>
                  </a:lnTo>
                  <a:lnTo>
                    <a:pt x="0" y="0"/>
                  </a:lnTo>
                  <a:lnTo>
                    <a:pt x="6" y="3"/>
                  </a:lnTo>
                  <a:lnTo>
                    <a:pt x="11" y="10"/>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8"/>
            <p:cNvSpPr>
              <a:spLocks/>
            </p:cNvSpPr>
            <p:nvPr/>
          </p:nvSpPr>
          <p:spPr bwMode="auto">
            <a:xfrm>
              <a:off x="164" y="121"/>
              <a:ext cx="318" cy="993"/>
            </a:xfrm>
            <a:custGeom>
              <a:avLst/>
              <a:gdLst/>
              <a:ahLst/>
              <a:cxnLst>
                <a:cxn ang="0">
                  <a:pos x="317" y="54"/>
                </a:cxn>
                <a:cxn ang="0">
                  <a:pos x="318" y="62"/>
                </a:cxn>
                <a:cxn ang="0">
                  <a:pos x="296" y="131"/>
                </a:cxn>
                <a:cxn ang="0">
                  <a:pos x="247" y="226"/>
                </a:cxn>
                <a:cxn ang="0">
                  <a:pos x="174" y="358"/>
                </a:cxn>
                <a:cxn ang="0">
                  <a:pos x="136" y="430"/>
                </a:cxn>
                <a:cxn ang="0">
                  <a:pos x="101" y="526"/>
                </a:cxn>
                <a:cxn ang="0">
                  <a:pos x="86" y="606"/>
                </a:cxn>
                <a:cxn ang="0">
                  <a:pos x="86" y="656"/>
                </a:cxn>
                <a:cxn ang="0">
                  <a:pos x="86" y="686"/>
                </a:cxn>
                <a:cxn ang="0">
                  <a:pos x="95" y="775"/>
                </a:cxn>
                <a:cxn ang="0">
                  <a:pos x="109" y="836"/>
                </a:cxn>
                <a:cxn ang="0">
                  <a:pos x="129" y="886"/>
                </a:cxn>
                <a:cxn ang="0">
                  <a:pos x="166" y="966"/>
                </a:cxn>
                <a:cxn ang="0">
                  <a:pos x="180" y="989"/>
                </a:cxn>
                <a:cxn ang="0">
                  <a:pos x="113" y="966"/>
                </a:cxn>
                <a:cxn ang="0">
                  <a:pos x="64" y="921"/>
                </a:cxn>
                <a:cxn ang="0">
                  <a:pos x="48" y="888"/>
                </a:cxn>
                <a:cxn ang="0">
                  <a:pos x="31" y="848"/>
                </a:cxn>
                <a:cxn ang="0">
                  <a:pos x="11" y="781"/>
                </a:cxn>
                <a:cxn ang="0">
                  <a:pos x="2" y="706"/>
                </a:cxn>
                <a:cxn ang="0">
                  <a:pos x="2" y="646"/>
                </a:cxn>
                <a:cxn ang="0">
                  <a:pos x="14" y="572"/>
                </a:cxn>
                <a:cxn ang="0">
                  <a:pos x="57" y="417"/>
                </a:cxn>
                <a:cxn ang="0">
                  <a:pos x="95" y="338"/>
                </a:cxn>
                <a:cxn ang="0">
                  <a:pos x="136" y="288"/>
                </a:cxn>
                <a:cxn ang="0">
                  <a:pos x="185" y="244"/>
                </a:cxn>
                <a:cxn ang="0">
                  <a:pos x="236" y="186"/>
                </a:cxn>
                <a:cxn ang="0">
                  <a:pos x="272" y="138"/>
                </a:cxn>
                <a:cxn ang="0">
                  <a:pos x="292" y="89"/>
                </a:cxn>
                <a:cxn ang="0">
                  <a:pos x="289" y="55"/>
                </a:cxn>
                <a:cxn ang="0">
                  <a:pos x="287" y="44"/>
                </a:cxn>
                <a:cxn ang="0">
                  <a:pos x="296" y="20"/>
                </a:cxn>
                <a:cxn ang="0">
                  <a:pos x="303" y="8"/>
                </a:cxn>
              </a:cxnLst>
              <a:rect l="0" t="0" r="r" b="b"/>
              <a:pathLst>
                <a:path w="318" h="993">
                  <a:moveTo>
                    <a:pt x="312" y="34"/>
                  </a:moveTo>
                  <a:lnTo>
                    <a:pt x="317" y="54"/>
                  </a:lnTo>
                  <a:lnTo>
                    <a:pt x="317" y="59"/>
                  </a:lnTo>
                  <a:lnTo>
                    <a:pt x="318" y="62"/>
                  </a:lnTo>
                  <a:lnTo>
                    <a:pt x="313" y="86"/>
                  </a:lnTo>
                  <a:lnTo>
                    <a:pt x="296" y="131"/>
                  </a:lnTo>
                  <a:lnTo>
                    <a:pt x="280" y="167"/>
                  </a:lnTo>
                  <a:lnTo>
                    <a:pt x="247" y="226"/>
                  </a:lnTo>
                  <a:lnTo>
                    <a:pt x="194" y="318"/>
                  </a:lnTo>
                  <a:lnTo>
                    <a:pt x="174" y="358"/>
                  </a:lnTo>
                  <a:lnTo>
                    <a:pt x="157" y="385"/>
                  </a:lnTo>
                  <a:lnTo>
                    <a:pt x="136" y="430"/>
                  </a:lnTo>
                  <a:lnTo>
                    <a:pt x="123" y="461"/>
                  </a:lnTo>
                  <a:lnTo>
                    <a:pt x="101" y="526"/>
                  </a:lnTo>
                  <a:lnTo>
                    <a:pt x="94" y="561"/>
                  </a:lnTo>
                  <a:lnTo>
                    <a:pt x="86" y="606"/>
                  </a:lnTo>
                  <a:lnTo>
                    <a:pt x="85" y="632"/>
                  </a:lnTo>
                  <a:lnTo>
                    <a:pt x="86" y="656"/>
                  </a:lnTo>
                  <a:lnTo>
                    <a:pt x="87" y="673"/>
                  </a:lnTo>
                  <a:lnTo>
                    <a:pt x="86" y="686"/>
                  </a:lnTo>
                  <a:lnTo>
                    <a:pt x="91" y="740"/>
                  </a:lnTo>
                  <a:lnTo>
                    <a:pt x="95" y="775"/>
                  </a:lnTo>
                  <a:lnTo>
                    <a:pt x="101" y="807"/>
                  </a:lnTo>
                  <a:lnTo>
                    <a:pt x="109" y="836"/>
                  </a:lnTo>
                  <a:lnTo>
                    <a:pt x="113" y="849"/>
                  </a:lnTo>
                  <a:lnTo>
                    <a:pt x="129" y="886"/>
                  </a:lnTo>
                  <a:lnTo>
                    <a:pt x="146" y="926"/>
                  </a:lnTo>
                  <a:lnTo>
                    <a:pt x="166" y="966"/>
                  </a:lnTo>
                  <a:lnTo>
                    <a:pt x="180" y="986"/>
                  </a:lnTo>
                  <a:lnTo>
                    <a:pt x="180" y="989"/>
                  </a:lnTo>
                  <a:lnTo>
                    <a:pt x="185" y="993"/>
                  </a:lnTo>
                  <a:lnTo>
                    <a:pt x="113" y="966"/>
                  </a:lnTo>
                  <a:lnTo>
                    <a:pt x="82" y="950"/>
                  </a:lnTo>
                  <a:lnTo>
                    <a:pt x="64" y="921"/>
                  </a:lnTo>
                  <a:lnTo>
                    <a:pt x="51" y="893"/>
                  </a:lnTo>
                  <a:lnTo>
                    <a:pt x="48" y="888"/>
                  </a:lnTo>
                  <a:lnTo>
                    <a:pt x="44" y="876"/>
                  </a:lnTo>
                  <a:lnTo>
                    <a:pt x="31" y="848"/>
                  </a:lnTo>
                  <a:lnTo>
                    <a:pt x="18" y="811"/>
                  </a:lnTo>
                  <a:lnTo>
                    <a:pt x="11" y="781"/>
                  </a:lnTo>
                  <a:lnTo>
                    <a:pt x="6" y="749"/>
                  </a:lnTo>
                  <a:lnTo>
                    <a:pt x="2" y="706"/>
                  </a:lnTo>
                  <a:lnTo>
                    <a:pt x="0" y="685"/>
                  </a:lnTo>
                  <a:lnTo>
                    <a:pt x="2" y="646"/>
                  </a:lnTo>
                  <a:lnTo>
                    <a:pt x="11" y="583"/>
                  </a:lnTo>
                  <a:lnTo>
                    <a:pt x="14" y="572"/>
                  </a:lnTo>
                  <a:lnTo>
                    <a:pt x="37" y="482"/>
                  </a:lnTo>
                  <a:lnTo>
                    <a:pt x="57" y="417"/>
                  </a:lnTo>
                  <a:lnTo>
                    <a:pt x="67" y="392"/>
                  </a:lnTo>
                  <a:lnTo>
                    <a:pt x="95" y="338"/>
                  </a:lnTo>
                  <a:lnTo>
                    <a:pt x="122" y="301"/>
                  </a:lnTo>
                  <a:lnTo>
                    <a:pt x="136" y="288"/>
                  </a:lnTo>
                  <a:lnTo>
                    <a:pt x="160" y="263"/>
                  </a:lnTo>
                  <a:lnTo>
                    <a:pt x="185" y="244"/>
                  </a:lnTo>
                  <a:lnTo>
                    <a:pt x="220" y="207"/>
                  </a:lnTo>
                  <a:lnTo>
                    <a:pt x="236" y="186"/>
                  </a:lnTo>
                  <a:lnTo>
                    <a:pt x="254" y="165"/>
                  </a:lnTo>
                  <a:lnTo>
                    <a:pt x="272" y="138"/>
                  </a:lnTo>
                  <a:lnTo>
                    <a:pt x="286" y="107"/>
                  </a:lnTo>
                  <a:lnTo>
                    <a:pt x="292" y="89"/>
                  </a:lnTo>
                  <a:lnTo>
                    <a:pt x="295" y="72"/>
                  </a:lnTo>
                  <a:lnTo>
                    <a:pt x="289" y="55"/>
                  </a:lnTo>
                  <a:lnTo>
                    <a:pt x="290" y="50"/>
                  </a:lnTo>
                  <a:lnTo>
                    <a:pt x="287" y="44"/>
                  </a:lnTo>
                  <a:lnTo>
                    <a:pt x="294" y="29"/>
                  </a:lnTo>
                  <a:lnTo>
                    <a:pt x="296" y="20"/>
                  </a:lnTo>
                  <a:lnTo>
                    <a:pt x="299" y="0"/>
                  </a:lnTo>
                  <a:lnTo>
                    <a:pt x="303" y="8"/>
                  </a:lnTo>
                  <a:lnTo>
                    <a:pt x="312" y="34"/>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37"/>
            <p:cNvSpPr>
              <a:spLocks/>
            </p:cNvSpPr>
            <p:nvPr/>
          </p:nvSpPr>
          <p:spPr bwMode="auto">
            <a:xfrm>
              <a:off x="583" y="168"/>
              <a:ext cx="349" cy="558"/>
            </a:xfrm>
            <a:custGeom>
              <a:avLst/>
              <a:gdLst/>
              <a:ahLst/>
              <a:cxnLst>
                <a:cxn ang="0">
                  <a:pos x="20" y="25"/>
                </a:cxn>
                <a:cxn ang="0">
                  <a:pos x="39" y="49"/>
                </a:cxn>
                <a:cxn ang="0">
                  <a:pos x="79" y="81"/>
                </a:cxn>
                <a:cxn ang="0">
                  <a:pos x="100" y="98"/>
                </a:cxn>
                <a:cxn ang="0">
                  <a:pos x="136" y="127"/>
                </a:cxn>
                <a:cxn ang="0">
                  <a:pos x="179" y="168"/>
                </a:cxn>
                <a:cxn ang="0">
                  <a:pos x="210" y="196"/>
                </a:cxn>
                <a:cxn ang="0">
                  <a:pos x="248" y="240"/>
                </a:cxn>
                <a:cxn ang="0">
                  <a:pos x="270" y="270"/>
                </a:cxn>
                <a:cxn ang="0">
                  <a:pos x="298" y="318"/>
                </a:cxn>
                <a:cxn ang="0">
                  <a:pos x="299" y="323"/>
                </a:cxn>
                <a:cxn ang="0">
                  <a:pos x="302" y="327"/>
                </a:cxn>
                <a:cxn ang="0">
                  <a:pos x="304" y="339"/>
                </a:cxn>
                <a:cxn ang="0">
                  <a:pos x="309" y="349"/>
                </a:cxn>
                <a:cxn ang="0">
                  <a:pos x="312" y="354"/>
                </a:cxn>
                <a:cxn ang="0">
                  <a:pos x="331" y="397"/>
                </a:cxn>
                <a:cxn ang="0">
                  <a:pos x="339" y="421"/>
                </a:cxn>
                <a:cxn ang="0">
                  <a:pos x="345" y="447"/>
                </a:cxn>
                <a:cxn ang="0">
                  <a:pos x="346" y="461"/>
                </a:cxn>
                <a:cxn ang="0">
                  <a:pos x="346" y="473"/>
                </a:cxn>
                <a:cxn ang="0">
                  <a:pos x="349" y="487"/>
                </a:cxn>
                <a:cxn ang="0">
                  <a:pos x="349" y="491"/>
                </a:cxn>
                <a:cxn ang="0">
                  <a:pos x="349" y="494"/>
                </a:cxn>
                <a:cxn ang="0">
                  <a:pos x="343" y="494"/>
                </a:cxn>
                <a:cxn ang="0">
                  <a:pos x="325" y="493"/>
                </a:cxn>
                <a:cxn ang="0">
                  <a:pos x="311" y="493"/>
                </a:cxn>
                <a:cxn ang="0">
                  <a:pos x="229" y="497"/>
                </a:cxn>
                <a:cxn ang="0">
                  <a:pos x="201" y="502"/>
                </a:cxn>
                <a:cxn ang="0">
                  <a:pos x="136" y="515"/>
                </a:cxn>
                <a:cxn ang="0">
                  <a:pos x="88" y="532"/>
                </a:cxn>
                <a:cxn ang="0">
                  <a:pos x="39" y="558"/>
                </a:cxn>
                <a:cxn ang="0">
                  <a:pos x="39" y="551"/>
                </a:cxn>
                <a:cxn ang="0">
                  <a:pos x="40" y="545"/>
                </a:cxn>
                <a:cxn ang="0">
                  <a:pos x="47" y="493"/>
                </a:cxn>
                <a:cxn ang="0">
                  <a:pos x="48" y="463"/>
                </a:cxn>
                <a:cxn ang="0">
                  <a:pos x="51" y="452"/>
                </a:cxn>
                <a:cxn ang="0">
                  <a:pos x="48" y="406"/>
                </a:cxn>
                <a:cxn ang="0">
                  <a:pos x="51" y="395"/>
                </a:cxn>
                <a:cxn ang="0">
                  <a:pos x="48" y="388"/>
                </a:cxn>
                <a:cxn ang="0">
                  <a:pos x="48" y="333"/>
                </a:cxn>
                <a:cxn ang="0">
                  <a:pos x="39" y="256"/>
                </a:cxn>
                <a:cxn ang="0">
                  <a:pos x="23" y="174"/>
                </a:cxn>
                <a:cxn ang="0">
                  <a:pos x="19" y="155"/>
                </a:cxn>
                <a:cxn ang="0">
                  <a:pos x="3" y="90"/>
                </a:cxn>
                <a:cxn ang="0">
                  <a:pos x="0" y="45"/>
                </a:cxn>
                <a:cxn ang="0">
                  <a:pos x="2" y="24"/>
                </a:cxn>
                <a:cxn ang="0">
                  <a:pos x="9" y="1"/>
                </a:cxn>
                <a:cxn ang="0">
                  <a:pos x="10" y="0"/>
                </a:cxn>
                <a:cxn ang="0">
                  <a:pos x="14" y="14"/>
                </a:cxn>
                <a:cxn ang="0">
                  <a:pos x="20" y="25"/>
                </a:cxn>
              </a:cxnLst>
              <a:rect l="0" t="0" r="r" b="b"/>
              <a:pathLst>
                <a:path w="349" h="558">
                  <a:moveTo>
                    <a:pt x="20" y="25"/>
                  </a:moveTo>
                  <a:lnTo>
                    <a:pt x="39" y="49"/>
                  </a:lnTo>
                  <a:lnTo>
                    <a:pt x="79" y="81"/>
                  </a:lnTo>
                  <a:lnTo>
                    <a:pt x="100" y="98"/>
                  </a:lnTo>
                  <a:lnTo>
                    <a:pt x="136" y="127"/>
                  </a:lnTo>
                  <a:lnTo>
                    <a:pt x="179" y="168"/>
                  </a:lnTo>
                  <a:lnTo>
                    <a:pt x="210" y="196"/>
                  </a:lnTo>
                  <a:lnTo>
                    <a:pt x="248" y="240"/>
                  </a:lnTo>
                  <a:lnTo>
                    <a:pt x="270" y="270"/>
                  </a:lnTo>
                  <a:lnTo>
                    <a:pt x="298" y="318"/>
                  </a:lnTo>
                  <a:lnTo>
                    <a:pt x="299" y="323"/>
                  </a:lnTo>
                  <a:lnTo>
                    <a:pt x="302" y="327"/>
                  </a:lnTo>
                  <a:lnTo>
                    <a:pt x="304" y="339"/>
                  </a:lnTo>
                  <a:lnTo>
                    <a:pt x="309" y="349"/>
                  </a:lnTo>
                  <a:lnTo>
                    <a:pt x="312" y="354"/>
                  </a:lnTo>
                  <a:lnTo>
                    <a:pt x="331" y="397"/>
                  </a:lnTo>
                  <a:lnTo>
                    <a:pt x="339" y="421"/>
                  </a:lnTo>
                  <a:lnTo>
                    <a:pt x="345" y="447"/>
                  </a:lnTo>
                  <a:lnTo>
                    <a:pt x="346" y="461"/>
                  </a:lnTo>
                  <a:lnTo>
                    <a:pt x="346" y="473"/>
                  </a:lnTo>
                  <a:lnTo>
                    <a:pt x="349" y="487"/>
                  </a:lnTo>
                  <a:lnTo>
                    <a:pt x="349" y="491"/>
                  </a:lnTo>
                  <a:lnTo>
                    <a:pt x="349" y="494"/>
                  </a:lnTo>
                  <a:lnTo>
                    <a:pt x="343" y="494"/>
                  </a:lnTo>
                  <a:lnTo>
                    <a:pt x="325" y="493"/>
                  </a:lnTo>
                  <a:lnTo>
                    <a:pt x="311" y="493"/>
                  </a:lnTo>
                  <a:lnTo>
                    <a:pt x="229" y="497"/>
                  </a:lnTo>
                  <a:lnTo>
                    <a:pt x="201" y="502"/>
                  </a:lnTo>
                  <a:lnTo>
                    <a:pt x="136" y="515"/>
                  </a:lnTo>
                  <a:lnTo>
                    <a:pt x="88" y="532"/>
                  </a:lnTo>
                  <a:lnTo>
                    <a:pt x="39" y="558"/>
                  </a:lnTo>
                  <a:lnTo>
                    <a:pt x="39" y="551"/>
                  </a:lnTo>
                  <a:lnTo>
                    <a:pt x="40" y="545"/>
                  </a:lnTo>
                  <a:lnTo>
                    <a:pt x="47" y="493"/>
                  </a:lnTo>
                  <a:lnTo>
                    <a:pt x="48" y="463"/>
                  </a:lnTo>
                  <a:lnTo>
                    <a:pt x="51" y="452"/>
                  </a:lnTo>
                  <a:lnTo>
                    <a:pt x="48" y="406"/>
                  </a:lnTo>
                  <a:lnTo>
                    <a:pt x="51" y="395"/>
                  </a:lnTo>
                  <a:lnTo>
                    <a:pt x="48" y="388"/>
                  </a:lnTo>
                  <a:lnTo>
                    <a:pt x="48" y="333"/>
                  </a:lnTo>
                  <a:lnTo>
                    <a:pt x="39" y="256"/>
                  </a:lnTo>
                  <a:lnTo>
                    <a:pt x="23" y="174"/>
                  </a:lnTo>
                  <a:lnTo>
                    <a:pt x="19" y="155"/>
                  </a:lnTo>
                  <a:lnTo>
                    <a:pt x="3" y="90"/>
                  </a:lnTo>
                  <a:lnTo>
                    <a:pt x="0" y="45"/>
                  </a:lnTo>
                  <a:lnTo>
                    <a:pt x="2" y="24"/>
                  </a:lnTo>
                  <a:lnTo>
                    <a:pt x="9" y="1"/>
                  </a:lnTo>
                  <a:lnTo>
                    <a:pt x="10" y="0"/>
                  </a:lnTo>
                  <a:lnTo>
                    <a:pt x="14" y="14"/>
                  </a:lnTo>
                  <a:lnTo>
                    <a:pt x="20" y="25"/>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36"/>
            <p:cNvSpPr>
              <a:spLocks/>
            </p:cNvSpPr>
            <p:nvPr/>
          </p:nvSpPr>
          <p:spPr bwMode="auto">
            <a:xfrm>
              <a:off x="68" y="176"/>
              <a:ext cx="383" cy="888"/>
            </a:xfrm>
            <a:custGeom>
              <a:avLst/>
              <a:gdLst/>
              <a:ahLst/>
              <a:cxnLst>
                <a:cxn ang="0">
                  <a:pos x="383" y="23"/>
                </a:cxn>
                <a:cxn ang="0">
                  <a:pos x="380" y="41"/>
                </a:cxn>
                <a:cxn ang="0">
                  <a:pos x="373" y="57"/>
                </a:cxn>
                <a:cxn ang="0">
                  <a:pos x="355" y="93"/>
                </a:cxn>
                <a:cxn ang="0">
                  <a:pos x="330" y="125"/>
                </a:cxn>
                <a:cxn ang="0">
                  <a:pos x="285" y="177"/>
                </a:cxn>
                <a:cxn ang="0">
                  <a:pos x="270" y="188"/>
                </a:cxn>
                <a:cxn ang="0">
                  <a:pos x="230" y="225"/>
                </a:cxn>
                <a:cxn ang="0">
                  <a:pos x="206" y="252"/>
                </a:cxn>
                <a:cxn ang="0">
                  <a:pos x="182" y="286"/>
                </a:cxn>
                <a:cxn ang="0">
                  <a:pos x="153" y="345"/>
                </a:cxn>
                <a:cxn ang="0">
                  <a:pos x="139" y="389"/>
                </a:cxn>
                <a:cxn ang="0">
                  <a:pos x="113" y="485"/>
                </a:cxn>
                <a:cxn ang="0">
                  <a:pos x="102" y="529"/>
                </a:cxn>
                <a:cxn ang="0">
                  <a:pos x="96" y="558"/>
                </a:cxn>
                <a:cxn ang="0">
                  <a:pos x="91" y="596"/>
                </a:cxn>
                <a:cxn ang="0">
                  <a:pos x="90" y="613"/>
                </a:cxn>
                <a:cxn ang="0">
                  <a:pos x="89" y="616"/>
                </a:cxn>
                <a:cxn ang="0">
                  <a:pos x="91" y="642"/>
                </a:cxn>
                <a:cxn ang="0">
                  <a:pos x="91" y="662"/>
                </a:cxn>
                <a:cxn ang="0">
                  <a:pos x="94" y="669"/>
                </a:cxn>
                <a:cxn ang="0">
                  <a:pos x="94" y="690"/>
                </a:cxn>
                <a:cxn ang="0">
                  <a:pos x="98" y="717"/>
                </a:cxn>
                <a:cxn ang="0">
                  <a:pos x="103" y="734"/>
                </a:cxn>
                <a:cxn ang="0">
                  <a:pos x="108" y="759"/>
                </a:cxn>
                <a:cxn ang="0">
                  <a:pos x="114" y="769"/>
                </a:cxn>
                <a:cxn ang="0">
                  <a:pos x="121" y="794"/>
                </a:cxn>
                <a:cxn ang="0">
                  <a:pos x="126" y="806"/>
                </a:cxn>
                <a:cxn ang="0">
                  <a:pos x="133" y="824"/>
                </a:cxn>
                <a:cxn ang="0">
                  <a:pos x="150" y="861"/>
                </a:cxn>
                <a:cxn ang="0">
                  <a:pos x="164" y="888"/>
                </a:cxn>
                <a:cxn ang="0">
                  <a:pos x="123" y="861"/>
                </a:cxn>
                <a:cxn ang="0">
                  <a:pos x="96" y="841"/>
                </a:cxn>
                <a:cxn ang="0">
                  <a:pos x="45" y="793"/>
                </a:cxn>
                <a:cxn ang="0">
                  <a:pos x="31" y="773"/>
                </a:cxn>
                <a:cxn ang="0">
                  <a:pos x="30" y="767"/>
                </a:cxn>
                <a:cxn ang="0">
                  <a:pos x="25" y="758"/>
                </a:cxn>
                <a:cxn ang="0">
                  <a:pos x="17" y="731"/>
                </a:cxn>
                <a:cxn ang="0">
                  <a:pos x="11" y="704"/>
                </a:cxn>
                <a:cxn ang="0">
                  <a:pos x="5" y="663"/>
                </a:cxn>
                <a:cxn ang="0">
                  <a:pos x="3" y="613"/>
                </a:cxn>
                <a:cxn ang="0">
                  <a:pos x="0" y="581"/>
                </a:cxn>
                <a:cxn ang="0">
                  <a:pos x="6" y="521"/>
                </a:cxn>
                <a:cxn ang="0">
                  <a:pos x="12" y="485"/>
                </a:cxn>
                <a:cxn ang="0">
                  <a:pos x="17" y="466"/>
                </a:cxn>
                <a:cxn ang="0">
                  <a:pos x="26" y="437"/>
                </a:cxn>
                <a:cxn ang="0">
                  <a:pos x="40" y="392"/>
                </a:cxn>
                <a:cxn ang="0">
                  <a:pos x="59" y="346"/>
                </a:cxn>
                <a:cxn ang="0">
                  <a:pos x="79" y="308"/>
                </a:cxn>
                <a:cxn ang="0">
                  <a:pos x="104" y="273"/>
                </a:cxn>
                <a:cxn ang="0">
                  <a:pos x="153" y="221"/>
                </a:cxn>
                <a:cxn ang="0">
                  <a:pos x="211" y="166"/>
                </a:cxn>
                <a:cxn ang="0">
                  <a:pos x="253" y="126"/>
                </a:cxn>
                <a:cxn ang="0">
                  <a:pos x="302" y="85"/>
                </a:cxn>
                <a:cxn ang="0">
                  <a:pos x="335" y="48"/>
                </a:cxn>
                <a:cxn ang="0">
                  <a:pos x="355" y="27"/>
                </a:cxn>
                <a:cxn ang="0">
                  <a:pos x="374" y="9"/>
                </a:cxn>
                <a:cxn ang="0">
                  <a:pos x="378" y="0"/>
                </a:cxn>
                <a:cxn ang="0">
                  <a:pos x="380" y="4"/>
                </a:cxn>
                <a:cxn ang="0">
                  <a:pos x="383" y="23"/>
                </a:cxn>
              </a:cxnLst>
              <a:rect l="0" t="0" r="r" b="b"/>
              <a:pathLst>
                <a:path w="383" h="888">
                  <a:moveTo>
                    <a:pt x="383" y="23"/>
                  </a:moveTo>
                  <a:lnTo>
                    <a:pt x="380" y="41"/>
                  </a:lnTo>
                  <a:lnTo>
                    <a:pt x="373" y="57"/>
                  </a:lnTo>
                  <a:lnTo>
                    <a:pt x="355" y="93"/>
                  </a:lnTo>
                  <a:lnTo>
                    <a:pt x="330" y="125"/>
                  </a:lnTo>
                  <a:lnTo>
                    <a:pt x="285" y="177"/>
                  </a:lnTo>
                  <a:lnTo>
                    <a:pt x="270" y="188"/>
                  </a:lnTo>
                  <a:lnTo>
                    <a:pt x="230" y="225"/>
                  </a:lnTo>
                  <a:lnTo>
                    <a:pt x="206" y="252"/>
                  </a:lnTo>
                  <a:lnTo>
                    <a:pt x="182" y="286"/>
                  </a:lnTo>
                  <a:lnTo>
                    <a:pt x="153" y="345"/>
                  </a:lnTo>
                  <a:lnTo>
                    <a:pt x="139" y="389"/>
                  </a:lnTo>
                  <a:lnTo>
                    <a:pt x="113" y="485"/>
                  </a:lnTo>
                  <a:lnTo>
                    <a:pt x="102" y="529"/>
                  </a:lnTo>
                  <a:lnTo>
                    <a:pt x="96" y="558"/>
                  </a:lnTo>
                  <a:lnTo>
                    <a:pt x="91" y="596"/>
                  </a:lnTo>
                  <a:lnTo>
                    <a:pt x="90" y="613"/>
                  </a:lnTo>
                  <a:lnTo>
                    <a:pt x="89" y="616"/>
                  </a:lnTo>
                  <a:lnTo>
                    <a:pt x="91" y="642"/>
                  </a:lnTo>
                  <a:lnTo>
                    <a:pt x="91" y="662"/>
                  </a:lnTo>
                  <a:lnTo>
                    <a:pt x="94" y="669"/>
                  </a:lnTo>
                  <a:lnTo>
                    <a:pt x="94" y="690"/>
                  </a:lnTo>
                  <a:lnTo>
                    <a:pt x="98" y="717"/>
                  </a:lnTo>
                  <a:lnTo>
                    <a:pt x="103" y="734"/>
                  </a:lnTo>
                  <a:lnTo>
                    <a:pt x="108" y="759"/>
                  </a:lnTo>
                  <a:lnTo>
                    <a:pt x="114" y="769"/>
                  </a:lnTo>
                  <a:lnTo>
                    <a:pt x="121" y="794"/>
                  </a:lnTo>
                  <a:lnTo>
                    <a:pt x="126" y="806"/>
                  </a:lnTo>
                  <a:lnTo>
                    <a:pt x="133" y="824"/>
                  </a:lnTo>
                  <a:lnTo>
                    <a:pt x="150" y="861"/>
                  </a:lnTo>
                  <a:lnTo>
                    <a:pt x="164" y="888"/>
                  </a:lnTo>
                  <a:lnTo>
                    <a:pt x="123" y="861"/>
                  </a:lnTo>
                  <a:lnTo>
                    <a:pt x="96" y="841"/>
                  </a:lnTo>
                  <a:lnTo>
                    <a:pt x="45" y="793"/>
                  </a:lnTo>
                  <a:lnTo>
                    <a:pt x="31" y="773"/>
                  </a:lnTo>
                  <a:lnTo>
                    <a:pt x="30" y="767"/>
                  </a:lnTo>
                  <a:lnTo>
                    <a:pt x="25" y="758"/>
                  </a:lnTo>
                  <a:lnTo>
                    <a:pt x="17" y="731"/>
                  </a:lnTo>
                  <a:lnTo>
                    <a:pt x="11" y="704"/>
                  </a:lnTo>
                  <a:lnTo>
                    <a:pt x="5" y="663"/>
                  </a:lnTo>
                  <a:lnTo>
                    <a:pt x="3" y="613"/>
                  </a:lnTo>
                  <a:lnTo>
                    <a:pt x="0" y="581"/>
                  </a:lnTo>
                  <a:lnTo>
                    <a:pt x="6" y="521"/>
                  </a:lnTo>
                  <a:lnTo>
                    <a:pt x="12" y="485"/>
                  </a:lnTo>
                  <a:lnTo>
                    <a:pt x="17" y="466"/>
                  </a:lnTo>
                  <a:lnTo>
                    <a:pt x="26" y="437"/>
                  </a:lnTo>
                  <a:lnTo>
                    <a:pt x="40" y="392"/>
                  </a:lnTo>
                  <a:lnTo>
                    <a:pt x="59" y="346"/>
                  </a:lnTo>
                  <a:lnTo>
                    <a:pt x="79" y="308"/>
                  </a:lnTo>
                  <a:lnTo>
                    <a:pt x="104" y="273"/>
                  </a:lnTo>
                  <a:lnTo>
                    <a:pt x="153" y="221"/>
                  </a:lnTo>
                  <a:lnTo>
                    <a:pt x="211" y="166"/>
                  </a:lnTo>
                  <a:lnTo>
                    <a:pt x="253" y="126"/>
                  </a:lnTo>
                  <a:lnTo>
                    <a:pt x="302" y="85"/>
                  </a:lnTo>
                  <a:lnTo>
                    <a:pt x="335" y="48"/>
                  </a:lnTo>
                  <a:lnTo>
                    <a:pt x="355" y="27"/>
                  </a:lnTo>
                  <a:lnTo>
                    <a:pt x="374" y="9"/>
                  </a:lnTo>
                  <a:lnTo>
                    <a:pt x="378" y="0"/>
                  </a:lnTo>
                  <a:lnTo>
                    <a:pt x="380" y="4"/>
                  </a:lnTo>
                  <a:lnTo>
                    <a:pt x="383" y="23"/>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35"/>
            <p:cNvSpPr>
              <a:spLocks/>
            </p:cNvSpPr>
            <p:nvPr/>
          </p:nvSpPr>
          <p:spPr bwMode="auto">
            <a:xfrm>
              <a:off x="608" y="218"/>
              <a:ext cx="21" cy="40"/>
            </a:xfrm>
            <a:custGeom>
              <a:avLst/>
              <a:gdLst/>
              <a:ahLst/>
              <a:cxnLst>
                <a:cxn ang="0">
                  <a:pos x="7" y="9"/>
                </a:cxn>
                <a:cxn ang="0">
                  <a:pos x="9" y="15"/>
                </a:cxn>
                <a:cxn ang="0">
                  <a:pos x="10" y="21"/>
                </a:cxn>
                <a:cxn ang="0">
                  <a:pos x="21" y="35"/>
                </a:cxn>
                <a:cxn ang="0">
                  <a:pos x="19" y="39"/>
                </a:cxn>
                <a:cxn ang="0">
                  <a:pos x="18" y="40"/>
                </a:cxn>
                <a:cxn ang="0">
                  <a:pos x="15" y="40"/>
                </a:cxn>
                <a:cxn ang="0">
                  <a:pos x="10" y="34"/>
                </a:cxn>
                <a:cxn ang="0">
                  <a:pos x="10" y="33"/>
                </a:cxn>
                <a:cxn ang="0">
                  <a:pos x="7" y="29"/>
                </a:cxn>
                <a:cxn ang="0">
                  <a:pos x="5" y="21"/>
                </a:cxn>
                <a:cxn ang="0">
                  <a:pos x="1" y="15"/>
                </a:cxn>
                <a:cxn ang="0">
                  <a:pos x="0" y="2"/>
                </a:cxn>
                <a:cxn ang="0">
                  <a:pos x="3" y="0"/>
                </a:cxn>
                <a:cxn ang="0">
                  <a:pos x="7" y="3"/>
                </a:cxn>
                <a:cxn ang="0">
                  <a:pos x="7" y="9"/>
                </a:cxn>
              </a:cxnLst>
              <a:rect l="0" t="0" r="r" b="b"/>
              <a:pathLst>
                <a:path w="21" h="40">
                  <a:moveTo>
                    <a:pt x="7" y="9"/>
                  </a:moveTo>
                  <a:lnTo>
                    <a:pt x="9" y="15"/>
                  </a:lnTo>
                  <a:lnTo>
                    <a:pt x="10" y="21"/>
                  </a:lnTo>
                  <a:lnTo>
                    <a:pt x="21" y="35"/>
                  </a:lnTo>
                  <a:lnTo>
                    <a:pt x="19" y="39"/>
                  </a:lnTo>
                  <a:lnTo>
                    <a:pt x="18" y="40"/>
                  </a:lnTo>
                  <a:lnTo>
                    <a:pt x="15" y="40"/>
                  </a:lnTo>
                  <a:lnTo>
                    <a:pt x="10" y="34"/>
                  </a:lnTo>
                  <a:lnTo>
                    <a:pt x="10" y="33"/>
                  </a:lnTo>
                  <a:lnTo>
                    <a:pt x="7" y="29"/>
                  </a:lnTo>
                  <a:lnTo>
                    <a:pt x="5" y="21"/>
                  </a:lnTo>
                  <a:lnTo>
                    <a:pt x="1" y="15"/>
                  </a:lnTo>
                  <a:lnTo>
                    <a:pt x="0" y="2"/>
                  </a:lnTo>
                  <a:lnTo>
                    <a:pt x="3" y="0"/>
                  </a:lnTo>
                  <a:lnTo>
                    <a:pt x="7" y="3"/>
                  </a:lnTo>
                  <a:lnTo>
                    <a:pt x="7" y="9"/>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34"/>
            <p:cNvSpPr>
              <a:spLocks/>
            </p:cNvSpPr>
            <p:nvPr/>
          </p:nvSpPr>
          <p:spPr bwMode="auto">
            <a:xfrm>
              <a:off x="9" y="244"/>
              <a:ext cx="367" cy="700"/>
            </a:xfrm>
            <a:custGeom>
              <a:avLst/>
              <a:gdLst/>
              <a:ahLst/>
              <a:cxnLst>
                <a:cxn ang="0">
                  <a:pos x="333" y="34"/>
                </a:cxn>
                <a:cxn ang="0">
                  <a:pos x="293" y="65"/>
                </a:cxn>
                <a:cxn ang="0">
                  <a:pos x="231" y="127"/>
                </a:cxn>
                <a:cxn ang="0">
                  <a:pos x="173" y="182"/>
                </a:cxn>
                <a:cxn ang="0">
                  <a:pos x="148" y="214"/>
                </a:cxn>
                <a:cxn ang="0">
                  <a:pos x="127" y="246"/>
                </a:cxn>
                <a:cxn ang="0">
                  <a:pos x="111" y="281"/>
                </a:cxn>
                <a:cxn ang="0">
                  <a:pos x="92" y="326"/>
                </a:cxn>
                <a:cxn ang="0">
                  <a:pos x="74" y="385"/>
                </a:cxn>
                <a:cxn ang="0">
                  <a:pos x="67" y="403"/>
                </a:cxn>
                <a:cxn ang="0">
                  <a:pos x="61" y="437"/>
                </a:cxn>
                <a:cxn ang="0">
                  <a:pos x="53" y="507"/>
                </a:cxn>
                <a:cxn ang="0">
                  <a:pos x="55" y="529"/>
                </a:cxn>
                <a:cxn ang="0">
                  <a:pos x="56" y="549"/>
                </a:cxn>
                <a:cxn ang="0">
                  <a:pos x="59" y="596"/>
                </a:cxn>
                <a:cxn ang="0">
                  <a:pos x="59" y="603"/>
                </a:cxn>
                <a:cxn ang="0">
                  <a:pos x="60" y="619"/>
                </a:cxn>
                <a:cxn ang="0">
                  <a:pos x="65" y="640"/>
                </a:cxn>
                <a:cxn ang="0">
                  <a:pos x="70" y="659"/>
                </a:cxn>
                <a:cxn ang="0">
                  <a:pos x="70" y="663"/>
                </a:cxn>
                <a:cxn ang="0">
                  <a:pos x="82" y="700"/>
                </a:cxn>
                <a:cxn ang="0">
                  <a:pos x="43" y="647"/>
                </a:cxn>
                <a:cxn ang="0">
                  <a:pos x="43" y="645"/>
                </a:cxn>
                <a:cxn ang="0">
                  <a:pos x="37" y="637"/>
                </a:cxn>
                <a:cxn ang="0">
                  <a:pos x="29" y="623"/>
                </a:cxn>
                <a:cxn ang="0">
                  <a:pos x="19" y="595"/>
                </a:cxn>
                <a:cxn ang="0">
                  <a:pos x="4" y="540"/>
                </a:cxn>
                <a:cxn ang="0">
                  <a:pos x="0" y="513"/>
                </a:cxn>
                <a:cxn ang="0">
                  <a:pos x="0" y="495"/>
                </a:cxn>
                <a:cxn ang="0">
                  <a:pos x="1" y="481"/>
                </a:cxn>
                <a:cxn ang="0">
                  <a:pos x="2" y="461"/>
                </a:cxn>
                <a:cxn ang="0">
                  <a:pos x="5" y="442"/>
                </a:cxn>
                <a:cxn ang="0">
                  <a:pos x="5" y="433"/>
                </a:cxn>
                <a:cxn ang="0">
                  <a:pos x="11" y="420"/>
                </a:cxn>
                <a:cxn ang="0">
                  <a:pos x="16" y="398"/>
                </a:cxn>
                <a:cxn ang="0">
                  <a:pos x="32" y="340"/>
                </a:cxn>
                <a:cxn ang="0">
                  <a:pos x="41" y="314"/>
                </a:cxn>
                <a:cxn ang="0">
                  <a:pos x="62" y="267"/>
                </a:cxn>
                <a:cxn ang="0">
                  <a:pos x="76" y="243"/>
                </a:cxn>
                <a:cxn ang="0">
                  <a:pos x="84" y="232"/>
                </a:cxn>
                <a:cxn ang="0">
                  <a:pos x="108" y="195"/>
                </a:cxn>
                <a:cxn ang="0">
                  <a:pos x="141" y="158"/>
                </a:cxn>
                <a:cxn ang="0">
                  <a:pos x="176" y="127"/>
                </a:cxn>
                <a:cxn ang="0">
                  <a:pos x="226" y="92"/>
                </a:cxn>
                <a:cxn ang="0">
                  <a:pos x="255" y="69"/>
                </a:cxn>
                <a:cxn ang="0">
                  <a:pos x="311" y="34"/>
                </a:cxn>
                <a:cxn ang="0">
                  <a:pos x="365" y="1"/>
                </a:cxn>
                <a:cxn ang="0">
                  <a:pos x="367" y="0"/>
                </a:cxn>
                <a:cxn ang="0">
                  <a:pos x="362" y="8"/>
                </a:cxn>
                <a:cxn ang="0">
                  <a:pos x="333" y="34"/>
                </a:cxn>
              </a:cxnLst>
              <a:rect l="0" t="0" r="r" b="b"/>
              <a:pathLst>
                <a:path w="367" h="700">
                  <a:moveTo>
                    <a:pt x="333" y="34"/>
                  </a:moveTo>
                  <a:lnTo>
                    <a:pt x="293" y="65"/>
                  </a:lnTo>
                  <a:lnTo>
                    <a:pt x="231" y="127"/>
                  </a:lnTo>
                  <a:lnTo>
                    <a:pt x="173" y="182"/>
                  </a:lnTo>
                  <a:lnTo>
                    <a:pt x="148" y="214"/>
                  </a:lnTo>
                  <a:lnTo>
                    <a:pt x="127" y="246"/>
                  </a:lnTo>
                  <a:lnTo>
                    <a:pt x="111" y="281"/>
                  </a:lnTo>
                  <a:lnTo>
                    <a:pt x="92" y="326"/>
                  </a:lnTo>
                  <a:lnTo>
                    <a:pt x="74" y="385"/>
                  </a:lnTo>
                  <a:lnTo>
                    <a:pt x="67" y="403"/>
                  </a:lnTo>
                  <a:lnTo>
                    <a:pt x="61" y="437"/>
                  </a:lnTo>
                  <a:lnTo>
                    <a:pt x="53" y="507"/>
                  </a:lnTo>
                  <a:lnTo>
                    <a:pt x="55" y="529"/>
                  </a:lnTo>
                  <a:lnTo>
                    <a:pt x="56" y="549"/>
                  </a:lnTo>
                  <a:lnTo>
                    <a:pt x="59" y="596"/>
                  </a:lnTo>
                  <a:lnTo>
                    <a:pt x="59" y="603"/>
                  </a:lnTo>
                  <a:lnTo>
                    <a:pt x="60" y="619"/>
                  </a:lnTo>
                  <a:lnTo>
                    <a:pt x="65" y="640"/>
                  </a:lnTo>
                  <a:lnTo>
                    <a:pt x="70" y="659"/>
                  </a:lnTo>
                  <a:lnTo>
                    <a:pt x="70" y="663"/>
                  </a:lnTo>
                  <a:lnTo>
                    <a:pt x="82" y="700"/>
                  </a:lnTo>
                  <a:lnTo>
                    <a:pt x="43" y="647"/>
                  </a:lnTo>
                  <a:lnTo>
                    <a:pt x="43" y="645"/>
                  </a:lnTo>
                  <a:lnTo>
                    <a:pt x="37" y="637"/>
                  </a:lnTo>
                  <a:lnTo>
                    <a:pt x="29" y="623"/>
                  </a:lnTo>
                  <a:lnTo>
                    <a:pt x="19" y="595"/>
                  </a:lnTo>
                  <a:lnTo>
                    <a:pt x="4" y="540"/>
                  </a:lnTo>
                  <a:lnTo>
                    <a:pt x="0" y="513"/>
                  </a:lnTo>
                  <a:lnTo>
                    <a:pt x="0" y="495"/>
                  </a:lnTo>
                  <a:lnTo>
                    <a:pt x="1" y="481"/>
                  </a:lnTo>
                  <a:lnTo>
                    <a:pt x="2" y="461"/>
                  </a:lnTo>
                  <a:lnTo>
                    <a:pt x="5" y="442"/>
                  </a:lnTo>
                  <a:lnTo>
                    <a:pt x="5" y="433"/>
                  </a:lnTo>
                  <a:lnTo>
                    <a:pt x="11" y="420"/>
                  </a:lnTo>
                  <a:lnTo>
                    <a:pt x="16" y="398"/>
                  </a:lnTo>
                  <a:lnTo>
                    <a:pt x="32" y="340"/>
                  </a:lnTo>
                  <a:lnTo>
                    <a:pt x="41" y="314"/>
                  </a:lnTo>
                  <a:lnTo>
                    <a:pt x="62" y="267"/>
                  </a:lnTo>
                  <a:lnTo>
                    <a:pt x="76" y="243"/>
                  </a:lnTo>
                  <a:lnTo>
                    <a:pt x="84" y="232"/>
                  </a:lnTo>
                  <a:lnTo>
                    <a:pt x="108" y="195"/>
                  </a:lnTo>
                  <a:lnTo>
                    <a:pt x="141" y="158"/>
                  </a:lnTo>
                  <a:lnTo>
                    <a:pt x="176" y="127"/>
                  </a:lnTo>
                  <a:lnTo>
                    <a:pt x="226" y="92"/>
                  </a:lnTo>
                  <a:lnTo>
                    <a:pt x="255" y="69"/>
                  </a:lnTo>
                  <a:lnTo>
                    <a:pt x="311" y="34"/>
                  </a:lnTo>
                  <a:lnTo>
                    <a:pt x="365" y="1"/>
                  </a:lnTo>
                  <a:lnTo>
                    <a:pt x="367" y="0"/>
                  </a:lnTo>
                  <a:lnTo>
                    <a:pt x="362" y="8"/>
                  </a:lnTo>
                  <a:lnTo>
                    <a:pt x="333" y="34"/>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33"/>
            <p:cNvSpPr>
              <a:spLocks/>
            </p:cNvSpPr>
            <p:nvPr/>
          </p:nvSpPr>
          <p:spPr bwMode="auto">
            <a:xfrm>
              <a:off x="641" y="282"/>
              <a:ext cx="67" cy="394"/>
            </a:xfrm>
            <a:custGeom>
              <a:avLst/>
              <a:gdLst/>
              <a:ahLst/>
              <a:cxnLst>
                <a:cxn ang="0">
                  <a:pos x="13" y="12"/>
                </a:cxn>
                <a:cxn ang="0">
                  <a:pos x="27" y="37"/>
                </a:cxn>
                <a:cxn ang="0">
                  <a:pos x="44" y="85"/>
                </a:cxn>
                <a:cxn ang="0">
                  <a:pos x="50" y="103"/>
                </a:cxn>
                <a:cxn ang="0">
                  <a:pos x="60" y="170"/>
                </a:cxn>
                <a:cxn ang="0">
                  <a:pos x="64" y="223"/>
                </a:cxn>
                <a:cxn ang="0">
                  <a:pos x="67" y="307"/>
                </a:cxn>
                <a:cxn ang="0">
                  <a:pos x="67" y="366"/>
                </a:cxn>
                <a:cxn ang="0">
                  <a:pos x="65" y="386"/>
                </a:cxn>
                <a:cxn ang="0">
                  <a:pos x="65" y="392"/>
                </a:cxn>
                <a:cxn ang="0">
                  <a:pos x="64" y="394"/>
                </a:cxn>
                <a:cxn ang="0">
                  <a:pos x="56" y="394"/>
                </a:cxn>
                <a:cxn ang="0">
                  <a:pos x="55" y="390"/>
                </a:cxn>
                <a:cxn ang="0">
                  <a:pos x="59" y="384"/>
                </a:cxn>
                <a:cxn ang="0">
                  <a:pos x="59" y="381"/>
                </a:cxn>
                <a:cxn ang="0">
                  <a:pos x="63" y="345"/>
                </a:cxn>
                <a:cxn ang="0">
                  <a:pos x="62" y="266"/>
                </a:cxn>
                <a:cxn ang="0">
                  <a:pos x="60" y="230"/>
                </a:cxn>
                <a:cxn ang="0">
                  <a:pos x="58" y="192"/>
                </a:cxn>
                <a:cxn ang="0">
                  <a:pos x="50" y="128"/>
                </a:cxn>
                <a:cxn ang="0">
                  <a:pos x="42" y="95"/>
                </a:cxn>
                <a:cxn ang="0">
                  <a:pos x="35" y="72"/>
                </a:cxn>
                <a:cxn ang="0">
                  <a:pos x="18" y="30"/>
                </a:cxn>
                <a:cxn ang="0">
                  <a:pos x="3" y="7"/>
                </a:cxn>
                <a:cxn ang="0">
                  <a:pos x="0" y="4"/>
                </a:cxn>
                <a:cxn ang="0">
                  <a:pos x="0" y="1"/>
                </a:cxn>
                <a:cxn ang="0">
                  <a:pos x="3" y="0"/>
                </a:cxn>
                <a:cxn ang="0">
                  <a:pos x="7" y="0"/>
                </a:cxn>
                <a:cxn ang="0">
                  <a:pos x="13" y="12"/>
                </a:cxn>
              </a:cxnLst>
              <a:rect l="0" t="0" r="r" b="b"/>
              <a:pathLst>
                <a:path w="67" h="394">
                  <a:moveTo>
                    <a:pt x="13" y="12"/>
                  </a:moveTo>
                  <a:lnTo>
                    <a:pt x="27" y="37"/>
                  </a:lnTo>
                  <a:lnTo>
                    <a:pt x="44" y="85"/>
                  </a:lnTo>
                  <a:lnTo>
                    <a:pt x="50" y="103"/>
                  </a:lnTo>
                  <a:lnTo>
                    <a:pt x="60" y="170"/>
                  </a:lnTo>
                  <a:lnTo>
                    <a:pt x="64" y="223"/>
                  </a:lnTo>
                  <a:lnTo>
                    <a:pt x="67" y="307"/>
                  </a:lnTo>
                  <a:lnTo>
                    <a:pt x="67" y="366"/>
                  </a:lnTo>
                  <a:lnTo>
                    <a:pt x="65" y="386"/>
                  </a:lnTo>
                  <a:lnTo>
                    <a:pt x="65" y="392"/>
                  </a:lnTo>
                  <a:lnTo>
                    <a:pt x="64" y="394"/>
                  </a:lnTo>
                  <a:lnTo>
                    <a:pt x="56" y="394"/>
                  </a:lnTo>
                  <a:lnTo>
                    <a:pt x="55" y="390"/>
                  </a:lnTo>
                  <a:lnTo>
                    <a:pt x="59" y="384"/>
                  </a:lnTo>
                  <a:lnTo>
                    <a:pt x="59" y="381"/>
                  </a:lnTo>
                  <a:lnTo>
                    <a:pt x="63" y="345"/>
                  </a:lnTo>
                  <a:lnTo>
                    <a:pt x="62" y="266"/>
                  </a:lnTo>
                  <a:lnTo>
                    <a:pt x="60" y="230"/>
                  </a:lnTo>
                  <a:lnTo>
                    <a:pt x="58" y="192"/>
                  </a:lnTo>
                  <a:lnTo>
                    <a:pt x="50" y="128"/>
                  </a:lnTo>
                  <a:lnTo>
                    <a:pt x="42" y="95"/>
                  </a:lnTo>
                  <a:lnTo>
                    <a:pt x="35" y="72"/>
                  </a:lnTo>
                  <a:lnTo>
                    <a:pt x="18" y="30"/>
                  </a:lnTo>
                  <a:lnTo>
                    <a:pt x="3" y="7"/>
                  </a:lnTo>
                  <a:lnTo>
                    <a:pt x="0" y="4"/>
                  </a:lnTo>
                  <a:lnTo>
                    <a:pt x="0" y="1"/>
                  </a:lnTo>
                  <a:lnTo>
                    <a:pt x="3" y="0"/>
                  </a:lnTo>
                  <a:lnTo>
                    <a:pt x="7" y="0"/>
                  </a:lnTo>
                  <a:lnTo>
                    <a:pt x="13" y="12"/>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p:cNvSpPr>
            <p:nvPr/>
          </p:nvSpPr>
          <p:spPr bwMode="auto">
            <a:xfrm>
              <a:off x="706" y="313"/>
              <a:ext cx="23" cy="22"/>
            </a:xfrm>
            <a:custGeom>
              <a:avLst/>
              <a:gdLst/>
              <a:ahLst/>
              <a:cxnLst>
                <a:cxn ang="0">
                  <a:pos x="17" y="10"/>
                </a:cxn>
                <a:cxn ang="0">
                  <a:pos x="23" y="18"/>
                </a:cxn>
                <a:cxn ang="0">
                  <a:pos x="22" y="22"/>
                </a:cxn>
                <a:cxn ang="0">
                  <a:pos x="19" y="22"/>
                </a:cxn>
                <a:cxn ang="0">
                  <a:pos x="12" y="11"/>
                </a:cxn>
                <a:cxn ang="0">
                  <a:pos x="4" y="6"/>
                </a:cxn>
                <a:cxn ang="0">
                  <a:pos x="3" y="6"/>
                </a:cxn>
                <a:cxn ang="0">
                  <a:pos x="0" y="3"/>
                </a:cxn>
                <a:cxn ang="0">
                  <a:pos x="2" y="0"/>
                </a:cxn>
                <a:cxn ang="0">
                  <a:pos x="5" y="0"/>
                </a:cxn>
                <a:cxn ang="0">
                  <a:pos x="17" y="10"/>
                </a:cxn>
              </a:cxnLst>
              <a:rect l="0" t="0" r="r" b="b"/>
              <a:pathLst>
                <a:path w="23" h="22">
                  <a:moveTo>
                    <a:pt x="17" y="10"/>
                  </a:moveTo>
                  <a:lnTo>
                    <a:pt x="23" y="18"/>
                  </a:lnTo>
                  <a:lnTo>
                    <a:pt x="22" y="22"/>
                  </a:lnTo>
                  <a:lnTo>
                    <a:pt x="19" y="22"/>
                  </a:lnTo>
                  <a:lnTo>
                    <a:pt x="12" y="11"/>
                  </a:lnTo>
                  <a:lnTo>
                    <a:pt x="4" y="6"/>
                  </a:lnTo>
                  <a:lnTo>
                    <a:pt x="3" y="6"/>
                  </a:lnTo>
                  <a:lnTo>
                    <a:pt x="0" y="3"/>
                  </a:lnTo>
                  <a:lnTo>
                    <a:pt x="2" y="0"/>
                  </a:lnTo>
                  <a:lnTo>
                    <a:pt x="5" y="0"/>
                  </a:lnTo>
                  <a:lnTo>
                    <a:pt x="17" y="10"/>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31"/>
            <p:cNvSpPr>
              <a:spLocks/>
            </p:cNvSpPr>
            <p:nvPr/>
          </p:nvSpPr>
          <p:spPr bwMode="auto">
            <a:xfrm>
              <a:off x="734" y="368"/>
              <a:ext cx="92" cy="287"/>
            </a:xfrm>
            <a:custGeom>
              <a:avLst/>
              <a:gdLst/>
              <a:ahLst/>
              <a:cxnLst>
                <a:cxn ang="0">
                  <a:pos x="22" y="34"/>
                </a:cxn>
                <a:cxn ang="0">
                  <a:pos x="30" y="64"/>
                </a:cxn>
                <a:cxn ang="0">
                  <a:pos x="42" y="97"/>
                </a:cxn>
                <a:cxn ang="0">
                  <a:pos x="59" y="135"/>
                </a:cxn>
                <a:cxn ang="0">
                  <a:pos x="68" y="164"/>
                </a:cxn>
                <a:cxn ang="0">
                  <a:pos x="69" y="172"/>
                </a:cxn>
                <a:cxn ang="0">
                  <a:pos x="72" y="174"/>
                </a:cxn>
                <a:cxn ang="0">
                  <a:pos x="79" y="208"/>
                </a:cxn>
                <a:cxn ang="0">
                  <a:pos x="86" y="233"/>
                </a:cxn>
                <a:cxn ang="0">
                  <a:pos x="87" y="243"/>
                </a:cxn>
                <a:cxn ang="0">
                  <a:pos x="91" y="257"/>
                </a:cxn>
                <a:cxn ang="0">
                  <a:pos x="91" y="266"/>
                </a:cxn>
                <a:cxn ang="0">
                  <a:pos x="92" y="270"/>
                </a:cxn>
                <a:cxn ang="0">
                  <a:pos x="92" y="287"/>
                </a:cxn>
                <a:cxn ang="0">
                  <a:pos x="87" y="286"/>
                </a:cxn>
                <a:cxn ang="0">
                  <a:pos x="86" y="284"/>
                </a:cxn>
                <a:cxn ang="0">
                  <a:pos x="86" y="268"/>
                </a:cxn>
                <a:cxn ang="0">
                  <a:pos x="83" y="257"/>
                </a:cxn>
                <a:cxn ang="0">
                  <a:pos x="82" y="250"/>
                </a:cxn>
                <a:cxn ang="0">
                  <a:pos x="82" y="245"/>
                </a:cxn>
                <a:cxn ang="0">
                  <a:pos x="79" y="232"/>
                </a:cxn>
                <a:cxn ang="0">
                  <a:pos x="63" y="163"/>
                </a:cxn>
                <a:cxn ang="0">
                  <a:pos x="60" y="157"/>
                </a:cxn>
                <a:cxn ang="0">
                  <a:pos x="58" y="145"/>
                </a:cxn>
                <a:cxn ang="0">
                  <a:pos x="50" y="126"/>
                </a:cxn>
                <a:cxn ang="0">
                  <a:pos x="44" y="113"/>
                </a:cxn>
                <a:cxn ang="0">
                  <a:pos x="35" y="95"/>
                </a:cxn>
                <a:cxn ang="0">
                  <a:pos x="21" y="53"/>
                </a:cxn>
                <a:cxn ang="0">
                  <a:pos x="18" y="40"/>
                </a:cxn>
                <a:cxn ang="0">
                  <a:pos x="9" y="17"/>
                </a:cxn>
                <a:cxn ang="0">
                  <a:pos x="4" y="9"/>
                </a:cxn>
                <a:cxn ang="0">
                  <a:pos x="0" y="6"/>
                </a:cxn>
                <a:cxn ang="0">
                  <a:pos x="0" y="1"/>
                </a:cxn>
                <a:cxn ang="0">
                  <a:pos x="2" y="0"/>
                </a:cxn>
                <a:cxn ang="0">
                  <a:pos x="5" y="1"/>
                </a:cxn>
                <a:cxn ang="0">
                  <a:pos x="22" y="34"/>
                </a:cxn>
              </a:cxnLst>
              <a:rect l="0" t="0" r="r" b="b"/>
              <a:pathLst>
                <a:path w="92" h="287">
                  <a:moveTo>
                    <a:pt x="22" y="34"/>
                  </a:moveTo>
                  <a:lnTo>
                    <a:pt x="30" y="64"/>
                  </a:lnTo>
                  <a:lnTo>
                    <a:pt x="42" y="97"/>
                  </a:lnTo>
                  <a:lnTo>
                    <a:pt x="59" y="135"/>
                  </a:lnTo>
                  <a:lnTo>
                    <a:pt x="68" y="164"/>
                  </a:lnTo>
                  <a:lnTo>
                    <a:pt x="69" y="172"/>
                  </a:lnTo>
                  <a:lnTo>
                    <a:pt x="72" y="174"/>
                  </a:lnTo>
                  <a:lnTo>
                    <a:pt x="79" y="208"/>
                  </a:lnTo>
                  <a:lnTo>
                    <a:pt x="86" y="233"/>
                  </a:lnTo>
                  <a:lnTo>
                    <a:pt x="87" y="243"/>
                  </a:lnTo>
                  <a:lnTo>
                    <a:pt x="91" y="257"/>
                  </a:lnTo>
                  <a:lnTo>
                    <a:pt x="91" y="266"/>
                  </a:lnTo>
                  <a:lnTo>
                    <a:pt x="92" y="270"/>
                  </a:lnTo>
                  <a:lnTo>
                    <a:pt x="92" y="287"/>
                  </a:lnTo>
                  <a:lnTo>
                    <a:pt x="87" y="286"/>
                  </a:lnTo>
                  <a:lnTo>
                    <a:pt x="86" y="284"/>
                  </a:lnTo>
                  <a:lnTo>
                    <a:pt x="86" y="268"/>
                  </a:lnTo>
                  <a:lnTo>
                    <a:pt x="83" y="257"/>
                  </a:lnTo>
                  <a:lnTo>
                    <a:pt x="82" y="250"/>
                  </a:lnTo>
                  <a:lnTo>
                    <a:pt x="82" y="245"/>
                  </a:lnTo>
                  <a:lnTo>
                    <a:pt x="79" y="232"/>
                  </a:lnTo>
                  <a:lnTo>
                    <a:pt x="63" y="163"/>
                  </a:lnTo>
                  <a:lnTo>
                    <a:pt x="60" y="157"/>
                  </a:lnTo>
                  <a:lnTo>
                    <a:pt x="58" y="145"/>
                  </a:lnTo>
                  <a:lnTo>
                    <a:pt x="50" y="126"/>
                  </a:lnTo>
                  <a:lnTo>
                    <a:pt x="44" y="113"/>
                  </a:lnTo>
                  <a:lnTo>
                    <a:pt x="35" y="95"/>
                  </a:lnTo>
                  <a:lnTo>
                    <a:pt x="21" y="53"/>
                  </a:lnTo>
                  <a:lnTo>
                    <a:pt x="18" y="40"/>
                  </a:lnTo>
                  <a:lnTo>
                    <a:pt x="9" y="17"/>
                  </a:lnTo>
                  <a:lnTo>
                    <a:pt x="4" y="9"/>
                  </a:lnTo>
                  <a:lnTo>
                    <a:pt x="0" y="6"/>
                  </a:lnTo>
                  <a:lnTo>
                    <a:pt x="0" y="1"/>
                  </a:lnTo>
                  <a:lnTo>
                    <a:pt x="2" y="0"/>
                  </a:lnTo>
                  <a:lnTo>
                    <a:pt x="5" y="1"/>
                  </a:lnTo>
                  <a:lnTo>
                    <a:pt x="22" y="34"/>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30"/>
            <p:cNvSpPr>
              <a:spLocks/>
            </p:cNvSpPr>
            <p:nvPr/>
          </p:nvSpPr>
          <p:spPr bwMode="auto">
            <a:xfrm>
              <a:off x="1252" y="932"/>
              <a:ext cx="74" cy="148"/>
            </a:xfrm>
            <a:custGeom>
              <a:avLst/>
              <a:gdLst/>
              <a:ahLst/>
              <a:cxnLst>
                <a:cxn ang="0">
                  <a:pos x="65" y="37"/>
                </a:cxn>
                <a:cxn ang="0">
                  <a:pos x="63" y="44"/>
                </a:cxn>
                <a:cxn ang="0">
                  <a:pos x="63" y="53"/>
                </a:cxn>
                <a:cxn ang="0">
                  <a:pos x="59" y="62"/>
                </a:cxn>
                <a:cxn ang="0">
                  <a:pos x="34" y="94"/>
                </a:cxn>
                <a:cxn ang="0">
                  <a:pos x="28" y="110"/>
                </a:cxn>
                <a:cxn ang="0">
                  <a:pos x="18" y="128"/>
                </a:cxn>
                <a:cxn ang="0">
                  <a:pos x="1" y="148"/>
                </a:cxn>
                <a:cxn ang="0">
                  <a:pos x="0" y="143"/>
                </a:cxn>
                <a:cxn ang="0">
                  <a:pos x="3" y="128"/>
                </a:cxn>
                <a:cxn ang="0">
                  <a:pos x="3" y="78"/>
                </a:cxn>
                <a:cxn ang="0">
                  <a:pos x="1" y="74"/>
                </a:cxn>
                <a:cxn ang="0">
                  <a:pos x="1" y="68"/>
                </a:cxn>
                <a:cxn ang="0">
                  <a:pos x="26" y="47"/>
                </a:cxn>
                <a:cxn ang="0">
                  <a:pos x="42" y="34"/>
                </a:cxn>
                <a:cxn ang="0">
                  <a:pos x="46" y="28"/>
                </a:cxn>
                <a:cxn ang="0">
                  <a:pos x="60" y="19"/>
                </a:cxn>
                <a:cxn ang="0">
                  <a:pos x="71" y="5"/>
                </a:cxn>
                <a:cxn ang="0">
                  <a:pos x="74" y="0"/>
                </a:cxn>
                <a:cxn ang="0">
                  <a:pos x="69" y="24"/>
                </a:cxn>
                <a:cxn ang="0">
                  <a:pos x="65" y="37"/>
                </a:cxn>
              </a:cxnLst>
              <a:rect l="0" t="0" r="r" b="b"/>
              <a:pathLst>
                <a:path w="74" h="148">
                  <a:moveTo>
                    <a:pt x="65" y="37"/>
                  </a:moveTo>
                  <a:lnTo>
                    <a:pt x="63" y="44"/>
                  </a:lnTo>
                  <a:lnTo>
                    <a:pt x="63" y="53"/>
                  </a:lnTo>
                  <a:lnTo>
                    <a:pt x="59" y="62"/>
                  </a:lnTo>
                  <a:lnTo>
                    <a:pt x="34" y="94"/>
                  </a:lnTo>
                  <a:lnTo>
                    <a:pt x="28" y="110"/>
                  </a:lnTo>
                  <a:lnTo>
                    <a:pt x="18" y="128"/>
                  </a:lnTo>
                  <a:lnTo>
                    <a:pt x="1" y="148"/>
                  </a:lnTo>
                  <a:lnTo>
                    <a:pt x="0" y="143"/>
                  </a:lnTo>
                  <a:lnTo>
                    <a:pt x="3" y="128"/>
                  </a:lnTo>
                  <a:lnTo>
                    <a:pt x="3" y="78"/>
                  </a:lnTo>
                  <a:lnTo>
                    <a:pt x="1" y="74"/>
                  </a:lnTo>
                  <a:lnTo>
                    <a:pt x="1" y="68"/>
                  </a:lnTo>
                  <a:lnTo>
                    <a:pt x="26" y="47"/>
                  </a:lnTo>
                  <a:lnTo>
                    <a:pt x="42" y="34"/>
                  </a:lnTo>
                  <a:lnTo>
                    <a:pt x="46" y="28"/>
                  </a:lnTo>
                  <a:lnTo>
                    <a:pt x="60" y="19"/>
                  </a:lnTo>
                  <a:lnTo>
                    <a:pt x="71" y="5"/>
                  </a:lnTo>
                  <a:lnTo>
                    <a:pt x="74" y="0"/>
                  </a:lnTo>
                  <a:lnTo>
                    <a:pt x="69" y="24"/>
                  </a:lnTo>
                  <a:lnTo>
                    <a:pt x="65" y="3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9"/>
            <p:cNvSpPr>
              <a:spLocks/>
            </p:cNvSpPr>
            <p:nvPr/>
          </p:nvSpPr>
          <p:spPr bwMode="auto">
            <a:xfrm>
              <a:off x="1170" y="1007"/>
              <a:ext cx="77" cy="150"/>
            </a:xfrm>
            <a:custGeom>
              <a:avLst/>
              <a:gdLst/>
              <a:ahLst/>
              <a:cxnLst>
                <a:cxn ang="0">
                  <a:pos x="76" y="14"/>
                </a:cxn>
                <a:cxn ang="0">
                  <a:pos x="77" y="41"/>
                </a:cxn>
                <a:cxn ang="0">
                  <a:pos x="73" y="79"/>
                </a:cxn>
                <a:cxn ang="0">
                  <a:pos x="72" y="82"/>
                </a:cxn>
                <a:cxn ang="0">
                  <a:pos x="62" y="91"/>
                </a:cxn>
                <a:cxn ang="0">
                  <a:pos x="49" y="103"/>
                </a:cxn>
                <a:cxn ang="0">
                  <a:pos x="27" y="119"/>
                </a:cxn>
                <a:cxn ang="0">
                  <a:pos x="12" y="134"/>
                </a:cxn>
                <a:cxn ang="0">
                  <a:pos x="3" y="149"/>
                </a:cxn>
                <a:cxn ang="0">
                  <a:pos x="2" y="150"/>
                </a:cxn>
                <a:cxn ang="0">
                  <a:pos x="0" y="150"/>
                </a:cxn>
                <a:cxn ang="0">
                  <a:pos x="2" y="143"/>
                </a:cxn>
                <a:cxn ang="0">
                  <a:pos x="6" y="134"/>
                </a:cxn>
                <a:cxn ang="0">
                  <a:pos x="8" y="122"/>
                </a:cxn>
                <a:cxn ang="0">
                  <a:pos x="9" y="58"/>
                </a:cxn>
                <a:cxn ang="0">
                  <a:pos x="8" y="48"/>
                </a:cxn>
                <a:cxn ang="0">
                  <a:pos x="6" y="38"/>
                </a:cxn>
                <a:cxn ang="0">
                  <a:pos x="20" y="31"/>
                </a:cxn>
                <a:cxn ang="0">
                  <a:pos x="54" y="13"/>
                </a:cxn>
                <a:cxn ang="0">
                  <a:pos x="73" y="0"/>
                </a:cxn>
                <a:cxn ang="0">
                  <a:pos x="76" y="5"/>
                </a:cxn>
                <a:cxn ang="0">
                  <a:pos x="76" y="14"/>
                </a:cxn>
              </a:cxnLst>
              <a:rect l="0" t="0" r="r" b="b"/>
              <a:pathLst>
                <a:path w="77" h="150">
                  <a:moveTo>
                    <a:pt x="76" y="14"/>
                  </a:moveTo>
                  <a:lnTo>
                    <a:pt x="77" y="41"/>
                  </a:lnTo>
                  <a:lnTo>
                    <a:pt x="73" y="79"/>
                  </a:lnTo>
                  <a:lnTo>
                    <a:pt x="72" y="82"/>
                  </a:lnTo>
                  <a:lnTo>
                    <a:pt x="62" y="91"/>
                  </a:lnTo>
                  <a:lnTo>
                    <a:pt x="49" y="103"/>
                  </a:lnTo>
                  <a:lnTo>
                    <a:pt x="27" y="119"/>
                  </a:lnTo>
                  <a:lnTo>
                    <a:pt x="12" y="134"/>
                  </a:lnTo>
                  <a:lnTo>
                    <a:pt x="3" y="149"/>
                  </a:lnTo>
                  <a:lnTo>
                    <a:pt x="2" y="150"/>
                  </a:lnTo>
                  <a:lnTo>
                    <a:pt x="0" y="150"/>
                  </a:lnTo>
                  <a:lnTo>
                    <a:pt x="2" y="143"/>
                  </a:lnTo>
                  <a:lnTo>
                    <a:pt x="6" y="134"/>
                  </a:lnTo>
                  <a:lnTo>
                    <a:pt x="8" y="122"/>
                  </a:lnTo>
                  <a:lnTo>
                    <a:pt x="9" y="58"/>
                  </a:lnTo>
                  <a:lnTo>
                    <a:pt x="8" y="48"/>
                  </a:lnTo>
                  <a:lnTo>
                    <a:pt x="6" y="38"/>
                  </a:lnTo>
                  <a:lnTo>
                    <a:pt x="20" y="31"/>
                  </a:lnTo>
                  <a:lnTo>
                    <a:pt x="54" y="13"/>
                  </a:lnTo>
                  <a:lnTo>
                    <a:pt x="73" y="0"/>
                  </a:lnTo>
                  <a:lnTo>
                    <a:pt x="76" y="5"/>
                  </a:lnTo>
                  <a:lnTo>
                    <a:pt x="76" y="14"/>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8"/>
            <p:cNvSpPr>
              <a:spLocks/>
            </p:cNvSpPr>
            <p:nvPr/>
          </p:nvSpPr>
          <p:spPr bwMode="auto">
            <a:xfrm>
              <a:off x="499" y="1012"/>
              <a:ext cx="91" cy="152"/>
            </a:xfrm>
            <a:custGeom>
              <a:avLst/>
              <a:gdLst/>
              <a:ahLst/>
              <a:cxnLst>
                <a:cxn ang="0">
                  <a:pos x="39" y="27"/>
                </a:cxn>
                <a:cxn ang="0">
                  <a:pos x="47" y="32"/>
                </a:cxn>
                <a:cxn ang="0">
                  <a:pos x="70" y="46"/>
                </a:cxn>
                <a:cxn ang="0">
                  <a:pos x="71" y="63"/>
                </a:cxn>
                <a:cxn ang="0">
                  <a:pos x="71" y="74"/>
                </a:cxn>
                <a:cxn ang="0">
                  <a:pos x="72" y="83"/>
                </a:cxn>
                <a:cxn ang="0">
                  <a:pos x="72" y="100"/>
                </a:cxn>
                <a:cxn ang="0">
                  <a:pos x="81" y="129"/>
                </a:cxn>
                <a:cxn ang="0">
                  <a:pos x="84" y="134"/>
                </a:cxn>
                <a:cxn ang="0">
                  <a:pos x="86" y="142"/>
                </a:cxn>
                <a:cxn ang="0">
                  <a:pos x="91" y="152"/>
                </a:cxn>
                <a:cxn ang="0">
                  <a:pos x="75" y="141"/>
                </a:cxn>
                <a:cxn ang="0">
                  <a:pos x="75" y="138"/>
                </a:cxn>
                <a:cxn ang="0">
                  <a:pos x="68" y="134"/>
                </a:cxn>
                <a:cxn ang="0">
                  <a:pos x="35" y="97"/>
                </a:cxn>
                <a:cxn ang="0">
                  <a:pos x="24" y="80"/>
                </a:cxn>
                <a:cxn ang="0">
                  <a:pos x="10" y="49"/>
                </a:cxn>
                <a:cxn ang="0">
                  <a:pos x="1" y="21"/>
                </a:cxn>
                <a:cxn ang="0">
                  <a:pos x="1" y="16"/>
                </a:cxn>
                <a:cxn ang="0">
                  <a:pos x="0" y="5"/>
                </a:cxn>
                <a:cxn ang="0">
                  <a:pos x="0" y="0"/>
                </a:cxn>
                <a:cxn ang="0">
                  <a:pos x="30" y="22"/>
                </a:cxn>
                <a:cxn ang="0">
                  <a:pos x="39" y="27"/>
                </a:cxn>
              </a:cxnLst>
              <a:rect l="0" t="0" r="r" b="b"/>
              <a:pathLst>
                <a:path w="91" h="152">
                  <a:moveTo>
                    <a:pt x="39" y="27"/>
                  </a:moveTo>
                  <a:lnTo>
                    <a:pt x="47" y="32"/>
                  </a:lnTo>
                  <a:lnTo>
                    <a:pt x="70" y="46"/>
                  </a:lnTo>
                  <a:lnTo>
                    <a:pt x="71" y="63"/>
                  </a:lnTo>
                  <a:lnTo>
                    <a:pt x="71" y="74"/>
                  </a:lnTo>
                  <a:lnTo>
                    <a:pt x="72" y="83"/>
                  </a:lnTo>
                  <a:lnTo>
                    <a:pt x="72" y="100"/>
                  </a:lnTo>
                  <a:lnTo>
                    <a:pt x="81" y="129"/>
                  </a:lnTo>
                  <a:lnTo>
                    <a:pt x="84" y="134"/>
                  </a:lnTo>
                  <a:lnTo>
                    <a:pt x="86" y="142"/>
                  </a:lnTo>
                  <a:lnTo>
                    <a:pt x="91" y="152"/>
                  </a:lnTo>
                  <a:lnTo>
                    <a:pt x="75" y="141"/>
                  </a:lnTo>
                  <a:lnTo>
                    <a:pt x="75" y="138"/>
                  </a:lnTo>
                  <a:lnTo>
                    <a:pt x="68" y="134"/>
                  </a:lnTo>
                  <a:lnTo>
                    <a:pt x="35" y="97"/>
                  </a:lnTo>
                  <a:lnTo>
                    <a:pt x="24" y="80"/>
                  </a:lnTo>
                  <a:lnTo>
                    <a:pt x="10" y="49"/>
                  </a:lnTo>
                  <a:lnTo>
                    <a:pt x="1" y="21"/>
                  </a:lnTo>
                  <a:lnTo>
                    <a:pt x="1" y="16"/>
                  </a:lnTo>
                  <a:lnTo>
                    <a:pt x="0" y="5"/>
                  </a:lnTo>
                  <a:lnTo>
                    <a:pt x="0" y="0"/>
                  </a:lnTo>
                  <a:lnTo>
                    <a:pt x="30" y="22"/>
                  </a:lnTo>
                  <a:lnTo>
                    <a:pt x="39" y="2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1076" y="1047"/>
              <a:ext cx="96" cy="176"/>
            </a:xfrm>
            <a:custGeom>
              <a:avLst/>
              <a:gdLst/>
              <a:ahLst/>
              <a:cxnLst>
                <a:cxn ang="0">
                  <a:pos x="92" y="7"/>
                </a:cxn>
                <a:cxn ang="0">
                  <a:pos x="94" y="13"/>
                </a:cxn>
                <a:cxn ang="0">
                  <a:pos x="96" y="21"/>
                </a:cxn>
                <a:cxn ang="0">
                  <a:pos x="96" y="28"/>
                </a:cxn>
                <a:cxn ang="0">
                  <a:pos x="96" y="47"/>
                </a:cxn>
                <a:cxn ang="0">
                  <a:pos x="94" y="85"/>
                </a:cxn>
                <a:cxn ang="0">
                  <a:pos x="92" y="99"/>
                </a:cxn>
                <a:cxn ang="0">
                  <a:pos x="89" y="103"/>
                </a:cxn>
                <a:cxn ang="0">
                  <a:pos x="88" y="109"/>
                </a:cxn>
                <a:cxn ang="0">
                  <a:pos x="84" y="116"/>
                </a:cxn>
                <a:cxn ang="0">
                  <a:pos x="79" y="122"/>
                </a:cxn>
                <a:cxn ang="0">
                  <a:pos x="51" y="141"/>
                </a:cxn>
                <a:cxn ang="0">
                  <a:pos x="19" y="163"/>
                </a:cxn>
                <a:cxn ang="0">
                  <a:pos x="9" y="170"/>
                </a:cxn>
                <a:cxn ang="0">
                  <a:pos x="3" y="175"/>
                </a:cxn>
                <a:cxn ang="0">
                  <a:pos x="1" y="176"/>
                </a:cxn>
                <a:cxn ang="0">
                  <a:pos x="0" y="176"/>
                </a:cxn>
                <a:cxn ang="0">
                  <a:pos x="4" y="164"/>
                </a:cxn>
                <a:cxn ang="0">
                  <a:pos x="8" y="157"/>
                </a:cxn>
                <a:cxn ang="0">
                  <a:pos x="14" y="138"/>
                </a:cxn>
                <a:cxn ang="0">
                  <a:pos x="17" y="129"/>
                </a:cxn>
                <a:cxn ang="0">
                  <a:pos x="17" y="120"/>
                </a:cxn>
                <a:cxn ang="0">
                  <a:pos x="17" y="95"/>
                </a:cxn>
                <a:cxn ang="0">
                  <a:pos x="12" y="68"/>
                </a:cxn>
                <a:cxn ang="0">
                  <a:pos x="9" y="48"/>
                </a:cxn>
                <a:cxn ang="0">
                  <a:pos x="9" y="38"/>
                </a:cxn>
                <a:cxn ang="0">
                  <a:pos x="5" y="26"/>
                </a:cxn>
                <a:cxn ang="0">
                  <a:pos x="6" y="26"/>
                </a:cxn>
                <a:cxn ang="0">
                  <a:pos x="6" y="25"/>
                </a:cxn>
                <a:cxn ang="0">
                  <a:pos x="54" y="12"/>
                </a:cxn>
                <a:cxn ang="0">
                  <a:pos x="73" y="6"/>
                </a:cxn>
                <a:cxn ang="0">
                  <a:pos x="88" y="0"/>
                </a:cxn>
                <a:cxn ang="0">
                  <a:pos x="89" y="0"/>
                </a:cxn>
                <a:cxn ang="0">
                  <a:pos x="92" y="7"/>
                </a:cxn>
              </a:cxnLst>
              <a:rect l="0" t="0" r="r" b="b"/>
              <a:pathLst>
                <a:path w="96" h="176">
                  <a:moveTo>
                    <a:pt x="92" y="7"/>
                  </a:moveTo>
                  <a:lnTo>
                    <a:pt x="94" y="13"/>
                  </a:lnTo>
                  <a:lnTo>
                    <a:pt x="96" y="21"/>
                  </a:lnTo>
                  <a:lnTo>
                    <a:pt x="96" y="28"/>
                  </a:lnTo>
                  <a:lnTo>
                    <a:pt x="96" y="47"/>
                  </a:lnTo>
                  <a:lnTo>
                    <a:pt x="94" y="85"/>
                  </a:lnTo>
                  <a:lnTo>
                    <a:pt x="92" y="99"/>
                  </a:lnTo>
                  <a:lnTo>
                    <a:pt x="89" y="103"/>
                  </a:lnTo>
                  <a:lnTo>
                    <a:pt x="88" y="109"/>
                  </a:lnTo>
                  <a:lnTo>
                    <a:pt x="84" y="116"/>
                  </a:lnTo>
                  <a:lnTo>
                    <a:pt x="79" y="122"/>
                  </a:lnTo>
                  <a:lnTo>
                    <a:pt x="51" y="141"/>
                  </a:lnTo>
                  <a:lnTo>
                    <a:pt x="19" y="163"/>
                  </a:lnTo>
                  <a:lnTo>
                    <a:pt x="9" y="170"/>
                  </a:lnTo>
                  <a:lnTo>
                    <a:pt x="3" y="175"/>
                  </a:lnTo>
                  <a:lnTo>
                    <a:pt x="1" y="176"/>
                  </a:lnTo>
                  <a:lnTo>
                    <a:pt x="0" y="176"/>
                  </a:lnTo>
                  <a:lnTo>
                    <a:pt x="4" y="164"/>
                  </a:lnTo>
                  <a:lnTo>
                    <a:pt x="8" y="157"/>
                  </a:lnTo>
                  <a:lnTo>
                    <a:pt x="14" y="138"/>
                  </a:lnTo>
                  <a:lnTo>
                    <a:pt x="17" y="129"/>
                  </a:lnTo>
                  <a:lnTo>
                    <a:pt x="17" y="120"/>
                  </a:lnTo>
                  <a:lnTo>
                    <a:pt x="17" y="95"/>
                  </a:lnTo>
                  <a:lnTo>
                    <a:pt x="12" y="68"/>
                  </a:lnTo>
                  <a:lnTo>
                    <a:pt x="9" y="48"/>
                  </a:lnTo>
                  <a:lnTo>
                    <a:pt x="9" y="38"/>
                  </a:lnTo>
                  <a:lnTo>
                    <a:pt x="5" y="26"/>
                  </a:lnTo>
                  <a:lnTo>
                    <a:pt x="6" y="26"/>
                  </a:lnTo>
                  <a:lnTo>
                    <a:pt x="6" y="25"/>
                  </a:lnTo>
                  <a:lnTo>
                    <a:pt x="54" y="12"/>
                  </a:lnTo>
                  <a:lnTo>
                    <a:pt x="73" y="6"/>
                  </a:lnTo>
                  <a:lnTo>
                    <a:pt x="88" y="0"/>
                  </a:lnTo>
                  <a:lnTo>
                    <a:pt x="89" y="0"/>
                  </a:lnTo>
                  <a:lnTo>
                    <a:pt x="92" y="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6"/>
            <p:cNvSpPr>
              <a:spLocks/>
            </p:cNvSpPr>
            <p:nvPr/>
          </p:nvSpPr>
          <p:spPr bwMode="auto">
            <a:xfrm>
              <a:off x="580" y="1064"/>
              <a:ext cx="125" cy="185"/>
            </a:xfrm>
            <a:custGeom>
              <a:avLst/>
              <a:gdLst/>
              <a:ahLst/>
              <a:cxnLst>
                <a:cxn ang="0">
                  <a:pos x="10" y="2"/>
                </a:cxn>
                <a:cxn ang="0">
                  <a:pos x="37" y="17"/>
                </a:cxn>
                <a:cxn ang="0">
                  <a:pos x="57" y="24"/>
                </a:cxn>
                <a:cxn ang="0">
                  <a:pos x="68" y="25"/>
                </a:cxn>
                <a:cxn ang="0">
                  <a:pos x="69" y="25"/>
                </a:cxn>
                <a:cxn ang="0">
                  <a:pos x="73" y="29"/>
                </a:cxn>
                <a:cxn ang="0">
                  <a:pos x="74" y="53"/>
                </a:cxn>
                <a:cxn ang="0">
                  <a:pos x="77" y="66"/>
                </a:cxn>
                <a:cxn ang="0">
                  <a:pos x="89" y="97"/>
                </a:cxn>
                <a:cxn ang="0">
                  <a:pos x="101" y="125"/>
                </a:cxn>
                <a:cxn ang="0">
                  <a:pos x="105" y="142"/>
                </a:cxn>
                <a:cxn ang="0">
                  <a:pos x="111" y="152"/>
                </a:cxn>
                <a:cxn ang="0">
                  <a:pos x="117" y="172"/>
                </a:cxn>
                <a:cxn ang="0">
                  <a:pos x="125" y="185"/>
                </a:cxn>
                <a:cxn ang="0">
                  <a:pos x="116" y="181"/>
                </a:cxn>
                <a:cxn ang="0">
                  <a:pos x="110" y="180"/>
                </a:cxn>
                <a:cxn ang="0">
                  <a:pos x="89" y="165"/>
                </a:cxn>
                <a:cxn ang="0">
                  <a:pos x="40" y="128"/>
                </a:cxn>
                <a:cxn ang="0">
                  <a:pos x="23" y="113"/>
                </a:cxn>
                <a:cxn ang="0">
                  <a:pos x="17" y="94"/>
                </a:cxn>
                <a:cxn ang="0">
                  <a:pos x="13" y="84"/>
                </a:cxn>
                <a:cxn ang="0">
                  <a:pos x="4" y="49"/>
                </a:cxn>
                <a:cxn ang="0">
                  <a:pos x="1" y="25"/>
                </a:cxn>
                <a:cxn ang="0">
                  <a:pos x="0" y="11"/>
                </a:cxn>
                <a:cxn ang="0">
                  <a:pos x="1" y="8"/>
                </a:cxn>
                <a:cxn ang="0">
                  <a:pos x="1" y="2"/>
                </a:cxn>
                <a:cxn ang="0">
                  <a:pos x="3" y="1"/>
                </a:cxn>
                <a:cxn ang="0">
                  <a:pos x="3" y="0"/>
                </a:cxn>
                <a:cxn ang="0">
                  <a:pos x="8" y="2"/>
                </a:cxn>
                <a:cxn ang="0">
                  <a:pos x="10" y="2"/>
                </a:cxn>
              </a:cxnLst>
              <a:rect l="0" t="0" r="r" b="b"/>
              <a:pathLst>
                <a:path w="125" h="185">
                  <a:moveTo>
                    <a:pt x="10" y="2"/>
                  </a:moveTo>
                  <a:lnTo>
                    <a:pt x="37" y="17"/>
                  </a:lnTo>
                  <a:lnTo>
                    <a:pt x="57" y="24"/>
                  </a:lnTo>
                  <a:lnTo>
                    <a:pt x="68" y="25"/>
                  </a:lnTo>
                  <a:lnTo>
                    <a:pt x="69" y="25"/>
                  </a:lnTo>
                  <a:lnTo>
                    <a:pt x="73" y="29"/>
                  </a:lnTo>
                  <a:lnTo>
                    <a:pt x="74" y="53"/>
                  </a:lnTo>
                  <a:lnTo>
                    <a:pt x="77" y="66"/>
                  </a:lnTo>
                  <a:lnTo>
                    <a:pt x="89" y="97"/>
                  </a:lnTo>
                  <a:lnTo>
                    <a:pt x="101" y="125"/>
                  </a:lnTo>
                  <a:lnTo>
                    <a:pt x="105" y="142"/>
                  </a:lnTo>
                  <a:lnTo>
                    <a:pt x="111" y="152"/>
                  </a:lnTo>
                  <a:lnTo>
                    <a:pt x="117" y="172"/>
                  </a:lnTo>
                  <a:lnTo>
                    <a:pt x="125" y="185"/>
                  </a:lnTo>
                  <a:lnTo>
                    <a:pt x="116" y="181"/>
                  </a:lnTo>
                  <a:lnTo>
                    <a:pt x="110" y="180"/>
                  </a:lnTo>
                  <a:lnTo>
                    <a:pt x="89" y="165"/>
                  </a:lnTo>
                  <a:lnTo>
                    <a:pt x="40" y="128"/>
                  </a:lnTo>
                  <a:lnTo>
                    <a:pt x="23" y="113"/>
                  </a:lnTo>
                  <a:lnTo>
                    <a:pt x="17" y="94"/>
                  </a:lnTo>
                  <a:lnTo>
                    <a:pt x="13" y="84"/>
                  </a:lnTo>
                  <a:lnTo>
                    <a:pt x="4" y="49"/>
                  </a:lnTo>
                  <a:lnTo>
                    <a:pt x="1" y="25"/>
                  </a:lnTo>
                  <a:lnTo>
                    <a:pt x="0" y="11"/>
                  </a:lnTo>
                  <a:lnTo>
                    <a:pt x="1" y="8"/>
                  </a:lnTo>
                  <a:lnTo>
                    <a:pt x="1" y="2"/>
                  </a:lnTo>
                  <a:lnTo>
                    <a:pt x="3" y="1"/>
                  </a:lnTo>
                  <a:lnTo>
                    <a:pt x="3" y="0"/>
                  </a:lnTo>
                  <a:lnTo>
                    <a:pt x="8" y="2"/>
                  </a:lnTo>
                  <a:lnTo>
                    <a:pt x="10" y="2"/>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p:cNvSpPr>
            <p:nvPr/>
          </p:nvSpPr>
          <p:spPr bwMode="auto">
            <a:xfrm>
              <a:off x="1010" y="1074"/>
              <a:ext cx="76" cy="176"/>
            </a:xfrm>
            <a:custGeom>
              <a:avLst/>
              <a:gdLst/>
              <a:ahLst/>
              <a:cxnLst>
                <a:cxn ang="0">
                  <a:pos x="65" y="6"/>
                </a:cxn>
                <a:cxn ang="0">
                  <a:pos x="69" y="28"/>
                </a:cxn>
                <a:cxn ang="0">
                  <a:pos x="76" y="80"/>
                </a:cxn>
                <a:cxn ang="0">
                  <a:pos x="76" y="90"/>
                </a:cxn>
                <a:cxn ang="0">
                  <a:pos x="71" y="120"/>
                </a:cxn>
                <a:cxn ang="0">
                  <a:pos x="62" y="135"/>
                </a:cxn>
                <a:cxn ang="0">
                  <a:pos x="56" y="143"/>
                </a:cxn>
                <a:cxn ang="0">
                  <a:pos x="53" y="144"/>
                </a:cxn>
                <a:cxn ang="0">
                  <a:pos x="52" y="150"/>
                </a:cxn>
                <a:cxn ang="0">
                  <a:pos x="35" y="164"/>
                </a:cxn>
                <a:cxn ang="0">
                  <a:pos x="24" y="171"/>
                </a:cxn>
                <a:cxn ang="0">
                  <a:pos x="13" y="176"/>
                </a:cxn>
                <a:cxn ang="0">
                  <a:pos x="11" y="176"/>
                </a:cxn>
                <a:cxn ang="0">
                  <a:pos x="11" y="176"/>
                </a:cxn>
                <a:cxn ang="0">
                  <a:pos x="7" y="159"/>
                </a:cxn>
                <a:cxn ang="0">
                  <a:pos x="7" y="130"/>
                </a:cxn>
                <a:cxn ang="0">
                  <a:pos x="7" y="109"/>
                </a:cxn>
                <a:cxn ang="0">
                  <a:pos x="9" y="94"/>
                </a:cxn>
                <a:cxn ang="0">
                  <a:pos x="9" y="84"/>
                </a:cxn>
                <a:cxn ang="0">
                  <a:pos x="10" y="65"/>
                </a:cxn>
                <a:cxn ang="0">
                  <a:pos x="7" y="42"/>
                </a:cxn>
                <a:cxn ang="0">
                  <a:pos x="2" y="20"/>
                </a:cxn>
                <a:cxn ang="0">
                  <a:pos x="1" y="17"/>
                </a:cxn>
                <a:cxn ang="0">
                  <a:pos x="0" y="12"/>
                </a:cxn>
                <a:cxn ang="0">
                  <a:pos x="19" y="8"/>
                </a:cxn>
                <a:cxn ang="0">
                  <a:pos x="39" y="2"/>
                </a:cxn>
                <a:cxn ang="0">
                  <a:pos x="57" y="0"/>
                </a:cxn>
                <a:cxn ang="0">
                  <a:pos x="62" y="0"/>
                </a:cxn>
                <a:cxn ang="0">
                  <a:pos x="65" y="6"/>
                </a:cxn>
              </a:cxnLst>
              <a:rect l="0" t="0" r="r" b="b"/>
              <a:pathLst>
                <a:path w="76" h="176">
                  <a:moveTo>
                    <a:pt x="65" y="6"/>
                  </a:moveTo>
                  <a:lnTo>
                    <a:pt x="69" y="28"/>
                  </a:lnTo>
                  <a:lnTo>
                    <a:pt x="76" y="80"/>
                  </a:lnTo>
                  <a:lnTo>
                    <a:pt x="76" y="90"/>
                  </a:lnTo>
                  <a:lnTo>
                    <a:pt x="71" y="120"/>
                  </a:lnTo>
                  <a:lnTo>
                    <a:pt x="62" y="135"/>
                  </a:lnTo>
                  <a:lnTo>
                    <a:pt x="56" y="143"/>
                  </a:lnTo>
                  <a:lnTo>
                    <a:pt x="53" y="144"/>
                  </a:lnTo>
                  <a:lnTo>
                    <a:pt x="52" y="150"/>
                  </a:lnTo>
                  <a:lnTo>
                    <a:pt x="35" y="164"/>
                  </a:lnTo>
                  <a:lnTo>
                    <a:pt x="24" y="171"/>
                  </a:lnTo>
                  <a:lnTo>
                    <a:pt x="13" y="176"/>
                  </a:lnTo>
                  <a:lnTo>
                    <a:pt x="11" y="176"/>
                  </a:lnTo>
                  <a:lnTo>
                    <a:pt x="7" y="159"/>
                  </a:lnTo>
                  <a:lnTo>
                    <a:pt x="7" y="130"/>
                  </a:lnTo>
                  <a:lnTo>
                    <a:pt x="7" y="109"/>
                  </a:lnTo>
                  <a:lnTo>
                    <a:pt x="9" y="94"/>
                  </a:lnTo>
                  <a:lnTo>
                    <a:pt x="9" y="84"/>
                  </a:lnTo>
                  <a:lnTo>
                    <a:pt x="10" y="65"/>
                  </a:lnTo>
                  <a:lnTo>
                    <a:pt x="7" y="42"/>
                  </a:lnTo>
                  <a:lnTo>
                    <a:pt x="2" y="20"/>
                  </a:lnTo>
                  <a:lnTo>
                    <a:pt x="1" y="17"/>
                  </a:lnTo>
                  <a:lnTo>
                    <a:pt x="0" y="12"/>
                  </a:lnTo>
                  <a:lnTo>
                    <a:pt x="19" y="8"/>
                  </a:lnTo>
                  <a:lnTo>
                    <a:pt x="39" y="2"/>
                  </a:lnTo>
                  <a:lnTo>
                    <a:pt x="57" y="0"/>
                  </a:lnTo>
                  <a:lnTo>
                    <a:pt x="62" y="0"/>
                  </a:lnTo>
                  <a:lnTo>
                    <a:pt x="65" y="6"/>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24"/>
            <p:cNvSpPr>
              <a:spLocks/>
            </p:cNvSpPr>
            <p:nvPr/>
          </p:nvSpPr>
          <p:spPr bwMode="auto">
            <a:xfrm>
              <a:off x="940" y="1088"/>
              <a:ext cx="72" cy="175"/>
            </a:xfrm>
            <a:custGeom>
              <a:avLst/>
              <a:gdLst/>
              <a:ahLst/>
              <a:cxnLst>
                <a:cxn ang="0">
                  <a:pos x="66" y="7"/>
                </a:cxn>
                <a:cxn ang="0">
                  <a:pos x="67" y="15"/>
                </a:cxn>
                <a:cxn ang="0">
                  <a:pos x="70" y="25"/>
                </a:cxn>
                <a:cxn ang="0">
                  <a:pos x="72" y="63"/>
                </a:cxn>
                <a:cxn ang="0">
                  <a:pos x="70" y="110"/>
                </a:cxn>
                <a:cxn ang="0">
                  <a:pos x="71" y="155"/>
                </a:cxn>
                <a:cxn ang="0">
                  <a:pos x="72" y="158"/>
                </a:cxn>
                <a:cxn ang="0">
                  <a:pos x="72" y="164"/>
                </a:cxn>
                <a:cxn ang="0">
                  <a:pos x="57" y="168"/>
                </a:cxn>
                <a:cxn ang="0">
                  <a:pos x="33" y="175"/>
                </a:cxn>
                <a:cxn ang="0">
                  <a:pos x="32" y="175"/>
                </a:cxn>
                <a:cxn ang="0">
                  <a:pos x="33" y="157"/>
                </a:cxn>
                <a:cxn ang="0">
                  <a:pos x="33" y="131"/>
                </a:cxn>
                <a:cxn ang="0">
                  <a:pos x="26" y="107"/>
                </a:cxn>
                <a:cxn ang="0">
                  <a:pos x="16" y="80"/>
                </a:cxn>
                <a:cxn ang="0">
                  <a:pos x="16" y="70"/>
                </a:cxn>
                <a:cxn ang="0">
                  <a:pos x="12" y="53"/>
                </a:cxn>
                <a:cxn ang="0">
                  <a:pos x="10" y="42"/>
                </a:cxn>
                <a:cxn ang="0">
                  <a:pos x="9" y="40"/>
                </a:cxn>
                <a:cxn ang="0">
                  <a:pos x="1" y="12"/>
                </a:cxn>
                <a:cxn ang="0">
                  <a:pos x="0" y="10"/>
                </a:cxn>
                <a:cxn ang="0">
                  <a:pos x="1" y="8"/>
                </a:cxn>
                <a:cxn ang="0">
                  <a:pos x="25" y="7"/>
                </a:cxn>
                <a:cxn ang="0">
                  <a:pos x="48" y="3"/>
                </a:cxn>
                <a:cxn ang="0">
                  <a:pos x="58" y="0"/>
                </a:cxn>
                <a:cxn ang="0">
                  <a:pos x="61" y="1"/>
                </a:cxn>
                <a:cxn ang="0">
                  <a:pos x="66" y="7"/>
                </a:cxn>
              </a:cxnLst>
              <a:rect l="0" t="0" r="r" b="b"/>
              <a:pathLst>
                <a:path w="72" h="175">
                  <a:moveTo>
                    <a:pt x="66" y="7"/>
                  </a:moveTo>
                  <a:lnTo>
                    <a:pt x="67" y="15"/>
                  </a:lnTo>
                  <a:lnTo>
                    <a:pt x="70" y="25"/>
                  </a:lnTo>
                  <a:lnTo>
                    <a:pt x="72" y="63"/>
                  </a:lnTo>
                  <a:lnTo>
                    <a:pt x="70" y="110"/>
                  </a:lnTo>
                  <a:lnTo>
                    <a:pt x="71" y="155"/>
                  </a:lnTo>
                  <a:lnTo>
                    <a:pt x="72" y="158"/>
                  </a:lnTo>
                  <a:lnTo>
                    <a:pt x="72" y="164"/>
                  </a:lnTo>
                  <a:lnTo>
                    <a:pt x="57" y="168"/>
                  </a:lnTo>
                  <a:lnTo>
                    <a:pt x="33" y="175"/>
                  </a:lnTo>
                  <a:lnTo>
                    <a:pt x="32" y="175"/>
                  </a:lnTo>
                  <a:lnTo>
                    <a:pt x="33" y="157"/>
                  </a:lnTo>
                  <a:lnTo>
                    <a:pt x="33" y="131"/>
                  </a:lnTo>
                  <a:lnTo>
                    <a:pt x="26" y="107"/>
                  </a:lnTo>
                  <a:lnTo>
                    <a:pt x="16" y="80"/>
                  </a:lnTo>
                  <a:lnTo>
                    <a:pt x="16" y="70"/>
                  </a:lnTo>
                  <a:lnTo>
                    <a:pt x="12" y="53"/>
                  </a:lnTo>
                  <a:lnTo>
                    <a:pt x="10" y="42"/>
                  </a:lnTo>
                  <a:lnTo>
                    <a:pt x="9" y="40"/>
                  </a:lnTo>
                  <a:lnTo>
                    <a:pt x="1" y="12"/>
                  </a:lnTo>
                  <a:lnTo>
                    <a:pt x="0" y="10"/>
                  </a:lnTo>
                  <a:lnTo>
                    <a:pt x="1" y="8"/>
                  </a:lnTo>
                  <a:lnTo>
                    <a:pt x="25" y="7"/>
                  </a:lnTo>
                  <a:lnTo>
                    <a:pt x="48" y="3"/>
                  </a:lnTo>
                  <a:lnTo>
                    <a:pt x="58" y="0"/>
                  </a:lnTo>
                  <a:lnTo>
                    <a:pt x="61" y="1"/>
                  </a:lnTo>
                  <a:lnTo>
                    <a:pt x="66" y="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23"/>
            <p:cNvSpPr>
              <a:spLocks/>
            </p:cNvSpPr>
            <p:nvPr/>
          </p:nvSpPr>
          <p:spPr bwMode="auto">
            <a:xfrm>
              <a:off x="659" y="1091"/>
              <a:ext cx="163" cy="182"/>
            </a:xfrm>
            <a:custGeom>
              <a:avLst/>
              <a:gdLst/>
              <a:ahLst/>
              <a:cxnLst>
                <a:cxn ang="0">
                  <a:pos x="42" y="7"/>
                </a:cxn>
                <a:cxn ang="0">
                  <a:pos x="75" y="12"/>
                </a:cxn>
                <a:cxn ang="0">
                  <a:pos x="86" y="16"/>
                </a:cxn>
                <a:cxn ang="0">
                  <a:pos x="86" y="21"/>
                </a:cxn>
                <a:cxn ang="0">
                  <a:pos x="88" y="33"/>
                </a:cxn>
                <a:cxn ang="0">
                  <a:pos x="111" y="79"/>
                </a:cxn>
                <a:cxn ang="0">
                  <a:pos x="112" y="86"/>
                </a:cxn>
                <a:cxn ang="0">
                  <a:pos x="121" y="107"/>
                </a:cxn>
                <a:cxn ang="0">
                  <a:pos x="138" y="135"/>
                </a:cxn>
                <a:cxn ang="0">
                  <a:pos x="152" y="156"/>
                </a:cxn>
                <a:cxn ang="0">
                  <a:pos x="163" y="179"/>
                </a:cxn>
                <a:cxn ang="0">
                  <a:pos x="163" y="181"/>
                </a:cxn>
                <a:cxn ang="0">
                  <a:pos x="157" y="182"/>
                </a:cxn>
                <a:cxn ang="0">
                  <a:pos x="149" y="181"/>
                </a:cxn>
                <a:cxn ang="0">
                  <a:pos x="139" y="181"/>
                </a:cxn>
                <a:cxn ang="0">
                  <a:pos x="109" y="175"/>
                </a:cxn>
                <a:cxn ang="0">
                  <a:pos x="87" y="172"/>
                </a:cxn>
                <a:cxn ang="0">
                  <a:pos x="74" y="169"/>
                </a:cxn>
                <a:cxn ang="0">
                  <a:pos x="61" y="165"/>
                </a:cxn>
                <a:cxn ang="0">
                  <a:pos x="61" y="161"/>
                </a:cxn>
                <a:cxn ang="0">
                  <a:pos x="55" y="156"/>
                </a:cxn>
                <a:cxn ang="0">
                  <a:pos x="42" y="135"/>
                </a:cxn>
                <a:cxn ang="0">
                  <a:pos x="32" y="108"/>
                </a:cxn>
                <a:cxn ang="0">
                  <a:pos x="29" y="100"/>
                </a:cxn>
                <a:cxn ang="0">
                  <a:pos x="24" y="87"/>
                </a:cxn>
                <a:cxn ang="0">
                  <a:pos x="12" y="57"/>
                </a:cxn>
                <a:cxn ang="0">
                  <a:pos x="8" y="46"/>
                </a:cxn>
                <a:cxn ang="0">
                  <a:pos x="1" y="22"/>
                </a:cxn>
                <a:cxn ang="0">
                  <a:pos x="0" y="0"/>
                </a:cxn>
                <a:cxn ang="0">
                  <a:pos x="18" y="0"/>
                </a:cxn>
                <a:cxn ang="0">
                  <a:pos x="42" y="7"/>
                </a:cxn>
              </a:cxnLst>
              <a:rect l="0" t="0" r="r" b="b"/>
              <a:pathLst>
                <a:path w="163" h="182">
                  <a:moveTo>
                    <a:pt x="42" y="7"/>
                  </a:moveTo>
                  <a:lnTo>
                    <a:pt x="75" y="12"/>
                  </a:lnTo>
                  <a:lnTo>
                    <a:pt x="86" y="16"/>
                  </a:lnTo>
                  <a:lnTo>
                    <a:pt x="86" y="21"/>
                  </a:lnTo>
                  <a:lnTo>
                    <a:pt x="88" y="33"/>
                  </a:lnTo>
                  <a:lnTo>
                    <a:pt x="111" y="79"/>
                  </a:lnTo>
                  <a:lnTo>
                    <a:pt x="112" y="86"/>
                  </a:lnTo>
                  <a:lnTo>
                    <a:pt x="121" y="107"/>
                  </a:lnTo>
                  <a:lnTo>
                    <a:pt x="138" y="135"/>
                  </a:lnTo>
                  <a:lnTo>
                    <a:pt x="152" y="156"/>
                  </a:lnTo>
                  <a:lnTo>
                    <a:pt x="163" y="179"/>
                  </a:lnTo>
                  <a:lnTo>
                    <a:pt x="163" y="181"/>
                  </a:lnTo>
                  <a:lnTo>
                    <a:pt x="157" y="182"/>
                  </a:lnTo>
                  <a:lnTo>
                    <a:pt x="149" y="181"/>
                  </a:lnTo>
                  <a:lnTo>
                    <a:pt x="139" y="181"/>
                  </a:lnTo>
                  <a:lnTo>
                    <a:pt x="109" y="175"/>
                  </a:lnTo>
                  <a:lnTo>
                    <a:pt x="87" y="172"/>
                  </a:lnTo>
                  <a:lnTo>
                    <a:pt x="74" y="169"/>
                  </a:lnTo>
                  <a:lnTo>
                    <a:pt x="61" y="165"/>
                  </a:lnTo>
                  <a:lnTo>
                    <a:pt x="61" y="161"/>
                  </a:lnTo>
                  <a:lnTo>
                    <a:pt x="55" y="156"/>
                  </a:lnTo>
                  <a:lnTo>
                    <a:pt x="42" y="135"/>
                  </a:lnTo>
                  <a:lnTo>
                    <a:pt x="32" y="108"/>
                  </a:lnTo>
                  <a:lnTo>
                    <a:pt x="29" y="100"/>
                  </a:lnTo>
                  <a:lnTo>
                    <a:pt x="24" y="87"/>
                  </a:lnTo>
                  <a:lnTo>
                    <a:pt x="12" y="57"/>
                  </a:lnTo>
                  <a:lnTo>
                    <a:pt x="8" y="46"/>
                  </a:lnTo>
                  <a:lnTo>
                    <a:pt x="1" y="22"/>
                  </a:lnTo>
                  <a:lnTo>
                    <a:pt x="0" y="0"/>
                  </a:lnTo>
                  <a:lnTo>
                    <a:pt x="18" y="0"/>
                  </a:lnTo>
                  <a:lnTo>
                    <a:pt x="42" y="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22"/>
            <p:cNvSpPr>
              <a:spLocks/>
            </p:cNvSpPr>
            <p:nvPr/>
          </p:nvSpPr>
          <p:spPr bwMode="auto">
            <a:xfrm>
              <a:off x="853" y="1096"/>
              <a:ext cx="112" cy="174"/>
            </a:xfrm>
            <a:custGeom>
              <a:avLst/>
              <a:gdLst/>
              <a:ahLst/>
              <a:cxnLst>
                <a:cxn ang="0">
                  <a:pos x="83" y="14"/>
                </a:cxn>
                <a:cxn ang="0">
                  <a:pos x="84" y="17"/>
                </a:cxn>
                <a:cxn ang="0">
                  <a:pos x="88" y="33"/>
                </a:cxn>
                <a:cxn ang="0">
                  <a:pos x="94" y="55"/>
                </a:cxn>
                <a:cxn ang="0">
                  <a:pos x="98" y="78"/>
                </a:cxn>
                <a:cxn ang="0">
                  <a:pos x="103" y="89"/>
                </a:cxn>
                <a:cxn ang="0">
                  <a:pos x="110" y="110"/>
                </a:cxn>
                <a:cxn ang="0">
                  <a:pos x="112" y="133"/>
                </a:cxn>
                <a:cxn ang="0">
                  <a:pos x="111" y="162"/>
                </a:cxn>
                <a:cxn ang="0">
                  <a:pos x="110" y="169"/>
                </a:cxn>
                <a:cxn ang="0">
                  <a:pos x="106" y="171"/>
                </a:cxn>
                <a:cxn ang="0">
                  <a:pos x="102" y="171"/>
                </a:cxn>
                <a:cxn ang="0">
                  <a:pos x="96" y="174"/>
                </a:cxn>
                <a:cxn ang="0">
                  <a:pos x="88" y="168"/>
                </a:cxn>
                <a:cxn ang="0">
                  <a:pos x="69" y="146"/>
                </a:cxn>
                <a:cxn ang="0">
                  <a:pos x="45" y="108"/>
                </a:cxn>
                <a:cxn ang="0">
                  <a:pos x="34" y="88"/>
                </a:cxn>
                <a:cxn ang="0">
                  <a:pos x="23" y="60"/>
                </a:cxn>
                <a:cxn ang="0">
                  <a:pos x="5" y="30"/>
                </a:cxn>
                <a:cxn ang="0">
                  <a:pos x="1" y="16"/>
                </a:cxn>
                <a:cxn ang="0">
                  <a:pos x="0" y="14"/>
                </a:cxn>
                <a:cxn ang="0">
                  <a:pos x="1" y="10"/>
                </a:cxn>
                <a:cxn ang="0">
                  <a:pos x="19" y="6"/>
                </a:cxn>
                <a:cxn ang="0">
                  <a:pos x="42" y="4"/>
                </a:cxn>
                <a:cxn ang="0">
                  <a:pos x="57" y="0"/>
                </a:cxn>
                <a:cxn ang="0">
                  <a:pos x="76" y="2"/>
                </a:cxn>
                <a:cxn ang="0">
                  <a:pos x="83" y="14"/>
                </a:cxn>
              </a:cxnLst>
              <a:rect l="0" t="0" r="r" b="b"/>
              <a:pathLst>
                <a:path w="112" h="174">
                  <a:moveTo>
                    <a:pt x="83" y="14"/>
                  </a:moveTo>
                  <a:lnTo>
                    <a:pt x="84" y="17"/>
                  </a:lnTo>
                  <a:lnTo>
                    <a:pt x="88" y="33"/>
                  </a:lnTo>
                  <a:lnTo>
                    <a:pt x="94" y="55"/>
                  </a:lnTo>
                  <a:lnTo>
                    <a:pt x="98" y="78"/>
                  </a:lnTo>
                  <a:lnTo>
                    <a:pt x="103" y="89"/>
                  </a:lnTo>
                  <a:lnTo>
                    <a:pt x="110" y="110"/>
                  </a:lnTo>
                  <a:lnTo>
                    <a:pt x="112" y="133"/>
                  </a:lnTo>
                  <a:lnTo>
                    <a:pt x="111" y="162"/>
                  </a:lnTo>
                  <a:lnTo>
                    <a:pt x="110" y="169"/>
                  </a:lnTo>
                  <a:lnTo>
                    <a:pt x="106" y="171"/>
                  </a:lnTo>
                  <a:lnTo>
                    <a:pt x="102" y="171"/>
                  </a:lnTo>
                  <a:lnTo>
                    <a:pt x="96" y="174"/>
                  </a:lnTo>
                  <a:lnTo>
                    <a:pt x="88" y="168"/>
                  </a:lnTo>
                  <a:lnTo>
                    <a:pt x="69" y="146"/>
                  </a:lnTo>
                  <a:lnTo>
                    <a:pt x="45" y="108"/>
                  </a:lnTo>
                  <a:lnTo>
                    <a:pt x="34" y="88"/>
                  </a:lnTo>
                  <a:lnTo>
                    <a:pt x="23" y="60"/>
                  </a:lnTo>
                  <a:lnTo>
                    <a:pt x="5" y="30"/>
                  </a:lnTo>
                  <a:lnTo>
                    <a:pt x="1" y="16"/>
                  </a:lnTo>
                  <a:lnTo>
                    <a:pt x="0" y="14"/>
                  </a:lnTo>
                  <a:lnTo>
                    <a:pt x="1" y="10"/>
                  </a:lnTo>
                  <a:lnTo>
                    <a:pt x="19" y="6"/>
                  </a:lnTo>
                  <a:lnTo>
                    <a:pt x="42" y="4"/>
                  </a:lnTo>
                  <a:lnTo>
                    <a:pt x="57" y="0"/>
                  </a:lnTo>
                  <a:lnTo>
                    <a:pt x="76" y="2"/>
                  </a:lnTo>
                  <a:lnTo>
                    <a:pt x="83" y="14"/>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21"/>
            <p:cNvSpPr>
              <a:spLocks/>
            </p:cNvSpPr>
            <p:nvPr/>
          </p:nvSpPr>
          <p:spPr bwMode="auto">
            <a:xfrm>
              <a:off x="754" y="1107"/>
              <a:ext cx="183" cy="166"/>
            </a:xfrm>
            <a:custGeom>
              <a:avLst/>
              <a:gdLst/>
              <a:ahLst/>
              <a:cxnLst>
                <a:cxn ang="0">
                  <a:pos x="54" y="0"/>
                </a:cxn>
                <a:cxn ang="0">
                  <a:pos x="68" y="2"/>
                </a:cxn>
                <a:cxn ang="0">
                  <a:pos x="90" y="1"/>
                </a:cxn>
                <a:cxn ang="0">
                  <a:pos x="94" y="9"/>
                </a:cxn>
                <a:cxn ang="0">
                  <a:pos x="95" y="15"/>
                </a:cxn>
                <a:cxn ang="0">
                  <a:pos x="100" y="26"/>
                </a:cxn>
                <a:cxn ang="0">
                  <a:pos x="112" y="46"/>
                </a:cxn>
                <a:cxn ang="0">
                  <a:pos x="124" y="73"/>
                </a:cxn>
                <a:cxn ang="0">
                  <a:pos x="126" y="78"/>
                </a:cxn>
                <a:cxn ang="0">
                  <a:pos x="137" y="97"/>
                </a:cxn>
                <a:cxn ang="0">
                  <a:pos x="154" y="125"/>
                </a:cxn>
                <a:cxn ang="0">
                  <a:pos x="160" y="135"/>
                </a:cxn>
                <a:cxn ang="0">
                  <a:pos x="183" y="163"/>
                </a:cxn>
                <a:cxn ang="0">
                  <a:pos x="181" y="164"/>
                </a:cxn>
                <a:cxn ang="0">
                  <a:pos x="145" y="166"/>
                </a:cxn>
                <a:cxn ang="0">
                  <a:pos x="85" y="166"/>
                </a:cxn>
                <a:cxn ang="0">
                  <a:pos x="80" y="166"/>
                </a:cxn>
                <a:cxn ang="0">
                  <a:pos x="68" y="147"/>
                </a:cxn>
                <a:cxn ang="0">
                  <a:pos x="61" y="135"/>
                </a:cxn>
                <a:cxn ang="0">
                  <a:pos x="42" y="105"/>
                </a:cxn>
                <a:cxn ang="0">
                  <a:pos x="31" y="87"/>
                </a:cxn>
                <a:cxn ang="0">
                  <a:pos x="29" y="80"/>
                </a:cxn>
                <a:cxn ang="0">
                  <a:pos x="16" y="49"/>
                </a:cxn>
                <a:cxn ang="0">
                  <a:pos x="1" y="19"/>
                </a:cxn>
                <a:cxn ang="0">
                  <a:pos x="0" y="10"/>
                </a:cxn>
                <a:cxn ang="0">
                  <a:pos x="1" y="0"/>
                </a:cxn>
                <a:cxn ang="0">
                  <a:pos x="19" y="2"/>
                </a:cxn>
                <a:cxn ang="0">
                  <a:pos x="54" y="0"/>
                </a:cxn>
              </a:cxnLst>
              <a:rect l="0" t="0" r="r" b="b"/>
              <a:pathLst>
                <a:path w="183" h="166">
                  <a:moveTo>
                    <a:pt x="54" y="0"/>
                  </a:moveTo>
                  <a:lnTo>
                    <a:pt x="68" y="2"/>
                  </a:lnTo>
                  <a:lnTo>
                    <a:pt x="90" y="1"/>
                  </a:lnTo>
                  <a:lnTo>
                    <a:pt x="94" y="9"/>
                  </a:lnTo>
                  <a:lnTo>
                    <a:pt x="95" y="15"/>
                  </a:lnTo>
                  <a:lnTo>
                    <a:pt x="100" y="26"/>
                  </a:lnTo>
                  <a:lnTo>
                    <a:pt x="112" y="46"/>
                  </a:lnTo>
                  <a:lnTo>
                    <a:pt x="124" y="73"/>
                  </a:lnTo>
                  <a:lnTo>
                    <a:pt x="126" y="78"/>
                  </a:lnTo>
                  <a:lnTo>
                    <a:pt x="137" y="97"/>
                  </a:lnTo>
                  <a:lnTo>
                    <a:pt x="154" y="125"/>
                  </a:lnTo>
                  <a:lnTo>
                    <a:pt x="160" y="135"/>
                  </a:lnTo>
                  <a:lnTo>
                    <a:pt x="183" y="163"/>
                  </a:lnTo>
                  <a:lnTo>
                    <a:pt x="181" y="164"/>
                  </a:lnTo>
                  <a:lnTo>
                    <a:pt x="145" y="166"/>
                  </a:lnTo>
                  <a:lnTo>
                    <a:pt x="85" y="166"/>
                  </a:lnTo>
                  <a:lnTo>
                    <a:pt x="80" y="166"/>
                  </a:lnTo>
                  <a:lnTo>
                    <a:pt x="68" y="147"/>
                  </a:lnTo>
                  <a:lnTo>
                    <a:pt x="61" y="135"/>
                  </a:lnTo>
                  <a:lnTo>
                    <a:pt x="42" y="105"/>
                  </a:lnTo>
                  <a:lnTo>
                    <a:pt x="31" y="87"/>
                  </a:lnTo>
                  <a:lnTo>
                    <a:pt x="29" y="80"/>
                  </a:lnTo>
                  <a:lnTo>
                    <a:pt x="16" y="49"/>
                  </a:lnTo>
                  <a:lnTo>
                    <a:pt x="1" y="19"/>
                  </a:lnTo>
                  <a:lnTo>
                    <a:pt x="0" y="10"/>
                  </a:lnTo>
                  <a:lnTo>
                    <a:pt x="1" y="0"/>
                  </a:lnTo>
                  <a:lnTo>
                    <a:pt x="19" y="2"/>
                  </a:lnTo>
                  <a:lnTo>
                    <a:pt x="54" y="0"/>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20"/>
            <p:cNvSpPr>
              <a:spLocks/>
            </p:cNvSpPr>
            <p:nvPr/>
          </p:nvSpPr>
          <p:spPr bwMode="auto">
            <a:xfrm>
              <a:off x="534" y="1158"/>
              <a:ext cx="17" cy="36"/>
            </a:xfrm>
            <a:custGeom>
              <a:avLst/>
              <a:gdLst/>
              <a:ahLst/>
              <a:cxnLst>
                <a:cxn ang="0">
                  <a:pos x="9" y="4"/>
                </a:cxn>
                <a:cxn ang="0">
                  <a:pos x="17" y="17"/>
                </a:cxn>
                <a:cxn ang="0">
                  <a:pos x="13" y="29"/>
                </a:cxn>
                <a:cxn ang="0">
                  <a:pos x="3" y="36"/>
                </a:cxn>
                <a:cxn ang="0">
                  <a:pos x="0" y="25"/>
                </a:cxn>
                <a:cxn ang="0">
                  <a:pos x="3" y="0"/>
                </a:cxn>
                <a:cxn ang="0">
                  <a:pos x="5" y="2"/>
                </a:cxn>
                <a:cxn ang="0">
                  <a:pos x="9" y="4"/>
                </a:cxn>
              </a:cxnLst>
              <a:rect l="0" t="0" r="r" b="b"/>
              <a:pathLst>
                <a:path w="17" h="36">
                  <a:moveTo>
                    <a:pt x="9" y="4"/>
                  </a:moveTo>
                  <a:lnTo>
                    <a:pt x="17" y="17"/>
                  </a:lnTo>
                  <a:lnTo>
                    <a:pt x="13" y="29"/>
                  </a:lnTo>
                  <a:lnTo>
                    <a:pt x="3" y="36"/>
                  </a:lnTo>
                  <a:lnTo>
                    <a:pt x="0" y="25"/>
                  </a:lnTo>
                  <a:lnTo>
                    <a:pt x="3" y="0"/>
                  </a:lnTo>
                  <a:lnTo>
                    <a:pt x="5" y="2"/>
                  </a:lnTo>
                  <a:lnTo>
                    <a:pt x="9" y="4"/>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19"/>
            <p:cNvSpPr>
              <a:spLocks/>
            </p:cNvSpPr>
            <p:nvPr/>
          </p:nvSpPr>
          <p:spPr bwMode="auto">
            <a:xfrm>
              <a:off x="488" y="1162"/>
              <a:ext cx="19" cy="55"/>
            </a:xfrm>
            <a:custGeom>
              <a:avLst/>
              <a:gdLst/>
              <a:ahLst/>
              <a:cxnLst>
                <a:cxn ang="0">
                  <a:pos x="19" y="27"/>
                </a:cxn>
                <a:cxn ang="0">
                  <a:pos x="13" y="42"/>
                </a:cxn>
                <a:cxn ang="0">
                  <a:pos x="8" y="50"/>
                </a:cxn>
                <a:cxn ang="0">
                  <a:pos x="8" y="55"/>
                </a:cxn>
                <a:cxn ang="0">
                  <a:pos x="3" y="36"/>
                </a:cxn>
                <a:cxn ang="0">
                  <a:pos x="0" y="27"/>
                </a:cxn>
                <a:cxn ang="0">
                  <a:pos x="0" y="16"/>
                </a:cxn>
                <a:cxn ang="0">
                  <a:pos x="4" y="18"/>
                </a:cxn>
                <a:cxn ang="0">
                  <a:pos x="7" y="18"/>
                </a:cxn>
                <a:cxn ang="0">
                  <a:pos x="12" y="13"/>
                </a:cxn>
                <a:cxn ang="0">
                  <a:pos x="13" y="13"/>
                </a:cxn>
                <a:cxn ang="0">
                  <a:pos x="18" y="0"/>
                </a:cxn>
                <a:cxn ang="0">
                  <a:pos x="19" y="14"/>
                </a:cxn>
                <a:cxn ang="0">
                  <a:pos x="19" y="27"/>
                </a:cxn>
              </a:cxnLst>
              <a:rect l="0" t="0" r="r" b="b"/>
              <a:pathLst>
                <a:path w="19" h="55">
                  <a:moveTo>
                    <a:pt x="19" y="27"/>
                  </a:moveTo>
                  <a:lnTo>
                    <a:pt x="13" y="42"/>
                  </a:lnTo>
                  <a:lnTo>
                    <a:pt x="8" y="50"/>
                  </a:lnTo>
                  <a:lnTo>
                    <a:pt x="8" y="55"/>
                  </a:lnTo>
                  <a:lnTo>
                    <a:pt x="3" y="36"/>
                  </a:lnTo>
                  <a:lnTo>
                    <a:pt x="0" y="27"/>
                  </a:lnTo>
                  <a:lnTo>
                    <a:pt x="0" y="16"/>
                  </a:lnTo>
                  <a:lnTo>
                    <a:pt x="4" y="18"/>
                  </a:lnTo>
                  <a:lnTo>
                    <a:pt x="7" y="18"/>
                  </a:lnTo>
                  <a:lnTo>
                    <a:pt x="12" y="13"/>
                  </a:lnTo>
                  <a:lnTo>
                    <a:pt x="13" y="13"/>
                  </a:lnTo>
                  <a:lnTo>
                    <a:pt x="18" y="0"/>
                  </a:lnTo>
                  <a:lnTo>
                    <a:pt x="19" y="14"/>
                  </a:lnTo>
                  <a:lnTo>
                    <a:pt x="19" y="27"/>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18"/>
            <p:cNvSpPr>
              <a:spLocks/>
            </p:cNvSpPr>
            <p:nvPr/>
          </p:nvSpPr>
          <p:spPr bwMode="auto">
            <a:xfrm>
              <a:off x="439" y="1163"/>
              <a:ext cx="11" cy="34"/>
            </a:xfrm>
            <a:custGeom>
              <a:avLst/>
              <a:gdLst/>
              <a:ahLst/>
              <a:cxnLst>
                <a:cxn ang="0">
                  <a:pos x="11" y="13"/>
                </a:cxn>
                <a:cxn ang="0">
                  <a:pos x="7" y="26"/>
                </a:cxn>
                <a:cxn ang="0">
                  <a:pos x="3" y="31"/>
                </a:cxn>
                <a:cxn ang="0">
                  <a:pos x="0" y="34"/>
                </a:cxn>
                <a:cxn ang="0">
                  <a:pos x="1" y="15"/>
                </a:cxn>
                <a:cxn ang="0">
                  <a:pos x="2" y="13"/>
                </a:cxn>
                <a:cxn ang="0">
                  <a:pos x="0" y="7"/>
                </a:cxn>
                <a:cxn ang="0">
                  <a:pos x="0" y="6"/>
                </a:cxn>
                <a:cxn ang="0">
                  <a:pos x="0" y="5"/>
                </a:cxn>
                <a:cxn ang="0">
                  <a:pos x="2" y="6"/>
                </a:cxn>
                <a:cxn ang="0">
                  <a:pos x="6" y="6"/>
                </a:cxn>
                <a:cxn ang="0">
                  <a:pos x="10" y="0"/>
                </a:cxn>
                <a:cxn ang="0">
                  <a:pos x="11" y="0"/>
                </a:cxn>
                <a:cxn ang="0">
                  <a:pos x="11" y="13"/>
                </a:cxn>
              </a:cxnLst>
              <a:rect l="0" t="0" r="r" b="b"/>
              <a:pathLst>
                <a:path w="11" h="34">
                  <a:moveTo>
                    <a:pt x="11" y="13"/>
                  </a:moveTo>
                  <a:lnTo>
                    <a:pt x="7" y="26"/>
                  </a:lnTo>
                  <a:lnTo>
                    <a:pt x="3" y="31"/>
                  </a:lnTo>
                  <a:lnTo>
                    <a:pt x="0" y="34"/>
                  </a:lnTo>
                  <a:lnTo>
                    <a:pt x="1" y="15"/>
                  </a:lnTo>
                  <a:lnTo>
                    <a:pt x="2" y="13"/>
                  </a:lnTo>
                  <a:lnTo>
                    <a:pt x="0" y="7"/>
                  </a:lnTo>
                  <a:lnTo>
                    <a:pt x="0" y="6"/>
                  </a:lnTo>
                  <a:lnTo>
                    <a:pt x="0" y="5"/>
                  </a:lnTo>
                  <a:lnTo>
                    <a:pt x="2" y="6"/>
                  </a:lnTo>
                  <a:lnTo>
                    <a:pt x="6" y="6"/>
                  </a:lnTo>
                  <a:lnTo>
                    <a:pt x="10" y="0"/>
                  </a:lnTo>
                  <a:lnTo>
                    <a:pt x="11" y="0"/>
                  </a:lnTo>
                  <a:lnTo>
                    <a:pt x="11" y="13"/>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17"/>
            <p:cNvSpPr>
              <a:spLocks/>
            </p:cNvSpPr>
            <p:nvPr/>
          </p:nvSpPr>
          <p:spPr bwMode="auto">
            <a:xfrm>
              <a:off x="561" y="1165"/>
              <a:ext cx="51" cy="51"/>
            </a:xfrm>
            <a:custGeom>
              <a:avLst/>
              <a:gdLst/>
              <a:ahLst/>
              <a:cxnLst>
                <a:cxn ang="0">
                  <a:pos x="17" y="19"/>
                </a:cxn>
                <a:cxn ang="0">
                  <a:pos x="24" y="25"/>
                </a:cxn>
                <a:cxn ang="0">
                  <a:pos x="40" y="45"/>
                </a:cxn>
                <a:cxn ang="0">
                  <a:pos x="45" y="45"/>
                </a:cxn>
                <a:cxn ang="0">
                  <a:pos x="46" y="44"/>
                </a:cxn>
                <a:cxn ang="0">
                  <a:pos x="46" y="41"/>
                </a:cxn>
                <a:cxn ang="0">
                  <a:pos x="42" y="37"/>
                </a:cxn>
                <a:cxn ang="0">
                  <a:pos x="42" y="37"/>
                </a:cxn>
                <a:cxn ang="0">
                  <a:pos x="43" y="37"/>
                </a:cxn>
                <a:cxn ang="0">
                  <a:pos x="51" y="48"/>
                </a:cxn>
                <a:cxn ang="0">
                  <a:pos x="51" y="51"/>
                </a:cxn>
                <a:cxn ang="0">
                  <a:pos x="29" y="51"/>
                </a:cxn>
                <a:cxn ang="0">
                  <a:pos x="19" y="43"/>
                </a:cxn>
                <a:cxn ang="0">
                  <a:pos x="9" y="29"/>
                </a:cxn>
                <a:cxn ang="0">
                  <a:pos x="0" y="13"/>
                </a:cxn>
                <a:cxn ang="0">
                  <a:pos x="0" y="2"/>
                </a:cxn>
                <a:cxn ang="0">
                  <a:pos x="0" y="0"/>
                </a:cxn>
                <a:cxn ang="0">
                  <a:pos x="5" y="4"/>
                </a:cxn>
                <a:cxn ang="0">
                  <a:pos x="17" y="19"/>
                </a:cxn>
              </a:cxnLst>
              <a:rect l="0" t="0" r="r" b="b"/>
              <a:pathLst>
                <a:path w="51" h="51">
                  <a:moveTo>
                    <a:pt x="17" y="19"/>
                  </a:moveTo>
                  <a:lnTo>
                    <a:pt x="24" y="25"/>
                  </a:lnTo>
                  <a:lnTo>
                    <a:pt x="40" y="45"/>
                  </a:lnTo>
                  <a:lnTo>
                    <a:pt x="45" y="45"/>
                  </a:lnTo>
                  <a:lnTo>
                    <a:pt x="46" y="44"/>
                  </a:lnTo>
                  <a:lnTo>
                    <a:pt x="46" y="41"/>
                  </a:lnTo>
                  <a:lnTo>
                    <a:pt x="42" y="37"/>
                  </a:lnTo>
                  <a:lnTo>
                    <a:pt x="43" y="37"/>
                  </a:lnTo>
                  <a:lnTo>
                    <a:pt x="51" y="48"/>
                  </a:lnTo>
                  <a:lnTo>
                    <a:pt x="51" y="51"/>
                  </a:lnTo>
                  <a:lnTo>
                    <a:pt x="29" y="51"/>
                  </a:lnTo>
                  <a:lnTo>
                    <a:pt x="19" y="43"/>
                  </a:lnTo>
                  <a:lnTo>
                    <a:pt x="9" y="29"/>
                  </a:lnTo>
                  <a:lnTo>
                    <a:pt x="0" y="13"/>
                  </a:lnTo>
                  <a:lnTo>
                    <a:pt x="0" y="2"/>
                  </a:lnTo>
                  <a:lnTo>
                    <a:pt x="0" y="0"/>
                  </a:lnTo>
                  <a:lnTo>
                    <a:pt x="5" y="4"/>
                  </a:lnTo>
                  <a:lnTo>
                    <a:pt x="17" y="19"/>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16"/>
            <p:cNvSpPr>
              <a:spLocks/>
            </p:cNvSpPr>
            <p:nvPr/>
          </p:nvSpPr>
          <p:spPr bwMode="auto">
            <a:xfrm>
              <a:off x="505" y="1188"/>
              <a:ext cx="25" cy="43"/>
            </a:xfrm>
            <a:custGeom>
              <a:avLst/>
              <a:gdLst/>
              <a:ahLst/>
              <a:cxnLst>
                <a:cxn ang="0">
                  <a:pos x="25" y="10"/>
                </a:cxn>
                <a:cxn ang="0">
                  <a:pos x="23" y="14"/>
                </a:cxn>
                <a:cxn ang="0">
                  <a:pos x="11" y="25"/>
                </a:cxn>
                <a:cxn ang="0">
                  <a:pos x="1" y="37"/>
                </a:cxn>
                <a:cxn ang="0">
                  <a:pos x="0" y="43"/>
                </a:cxn>
                <a:cxn ang="0">
                  <a:pos x="0" y="34"/>
                </a:cxn>
                <a:cxn ang="0">
                  <a:pos x="6" y="18"/>
                </a:cxn>
                <a:cxn ang="0">
                  <a:pos x="15" y="1"/>
                </a:cxn>
                <a:cxn ang="0">
                  <a:pos x="18" y="1"/>
                </a:cxn>
                <a:cxn ang="0">
                  <a:pos x="19" y="0"/>
                </a:cxn>
                <a:cxn ang="0">
                  <a:pos x="23" y="9"/>
                </a:cxn>
                <a:cxn ang="0">
                  <a:pos x="25" y="10"/>
                </a:cxn>
              </a:cxnLst>
              <a:rect l="0" t="0" r="r" b="b"/>
              <a:pathLst>
                <a:path w="25" h="43">
                  <a:moveTo>
                    <a:pt x="25" y="10"/>
                  </a:moveTo>
                  <a:lnTo>
                    <a:pt x="23" y="14"/>
                  </a:lnTo>
                  <a:lnTo>
                    <a:pt x="11" y="25"/>
                  </a:lnTo>
                  <a:lnTo>
                    <a:pt x="1" y="37"/>
                  </a:lnTo>
                  <a:lnTo>
                    <a:pt x="0" y="43"/>
                  </a:lnTo>
                  <a:lnTo>
                    <a:pt x="0" y="34"/>
                  </a:lnTo>
                  <a:lnTo>
                    <a:pt x="6" y="18"/>
                  </a:lnTo>
                  <a:lnTo>
                    <a:pt x="15" y="1"/>
                  </a:lnTo>
                  <a:lnTo>
                    <a:pt x="18" y="1"/>
                  </a:lnTo>
                  <a:lnTo>
                    <a:pt x="19" y="0"/>
                  </a:lnTo>
                  <a:lnTo>
                    <a:pt x="23" y="9"/>
                  </a:lnTo>
                  <a:lnTo>
                    <a:pt x="25" y="10"/>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15"/>
            <p:cNvSpPr>
              <a:spLocks/>
            </p:cNvSpPr>
            <p:nvPr/>
          </p:nvSpPr>
          <p:spPr bwMode="auto">
            <a:xfrm>
              <a:off x="542" y="1191"/>
              <a:ext cx="37" cy="28"/>
            </a:xfrm>
            <a:custGeom>
              <a:avLst/>
              <a:gdLst/>
              <a:ahLst/>
              <a:cxnLst>
                <a:cxn ang="0">
                  <a:pos x="18" y="3"/>
                </a:cxn>
                <a:cxn ang="0">
                  <a:pos x="22" y="8"/>
                </a:cxn>
                <a:cxn ang="0">
                  <a:pos x="25" y="14"/>
                </a:cxn>
                <a:cxn ang="0">
                  <a:pos x="37" y="27"/>
                </a:cxn>
                <a:cxn ang="0">
                  <a:pos x="25" y="28"/>
                </a:cxn>
                <a:cxn ang="0">
                  <a:pos x="13" y="26"/>
                </a:cxn>
                <a:cxn ang="0">
                  <a:pos x="4" y="19"/>
                </a:cxn>
                <a:cxn ang="0">
                  <a:pos x="0" y="13"/>
                </a:cxn>
                <a:cxn ang="0">
                  <a:pos x="14" y="0"/>
                </a:cxn>
                <a:cxn ang="0">
                  <a:pos x="15" y="3"/>
                </a:cxn>
                <a:cxn ang="0">
                  <a:pos x="18" y="3"/>
                </a:cxn>
              </a:cxnLst>
              <a:rect l="0" t="0" r="r" b="b"/>
              <a:pathLst>
                <a:path w="37" h="28">
                  <a:moveTo>
                    <a:pt x="18" y="3"/>
                  </a:moveTo>
                  <a:lnTo>
                    <a:pt x="22" y="8"/>
                  </a:lnTo>
                  <a:lnTo>
                    <a:pt x="25" y="14"/>
                  </a:lnTo>
                  <a:lnTo>
                    <a:pt x="37" y="27"/>
                  </a:lnTo>
                  <a:lnTo>
                    <a:pt x="25" y="28"/>
                  </a:lnTo>
                  <a:lnTo>
                    <a:pt x="13" y="26"/>
                  </a:lnTo>
                  <a:lnTo>
                    <a:pt x="4" y="19"/>
                  </a:lnTo>
                  <a:lnTo>
                    <a:pt x="0" y="13"/>
                  </a:lnTo>
                  <a:lnTo>
                    <a:pt x="14" y="0"/>
                  </a:lnTo>
                  <a:lnTo>
                    <a:pt x="15" y="3"/>
                  </a:lnTo>
                  <a:lnTo>
                    <a:pt x="18" y="3"/>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14"/>
            <p:cNvSpPr>
              <a:spLocks/>
            </p:cNvSpPr>
            <p:nvPr/>
          </p:nvSpPr>
          <p:spPr bwMode="auto">
            <a:xfrm>
              <a:off x="949" y="1230"/>
              <a:ext cx="128" cy="94"/>
            </a:xfrm>
            <a:custGeom>
              <a:avLst/>
              <a:gdLst/>
              <a:ahLst/>
              <a:cxnLst>
                <a:cxn ang="0">
                  <a:pos x="119" y="2"/>
                </a:cxn>
                <a:cxn ang="0">
                  <a:pos x="113" y="13"/>
                </a:cxn>
                <a:cxn ang="0">
                  <a:pos x="107" y="29"/>
                </a:cxn>
                <a:cxn ang="0">
                  <a:pos x="107" y="37"/>
                </a:cxn>
                <a:cxn ang="0">
                  <a:pos x="112" y="43"/>
                </a:cxn>
                <a:cxn ang="0">
                  <a:pos x="117" y="64"/>
                </a:cxn>
                <a:cxn ang="0">
                  <a:pos x="128" y="91"/>
                </a:cxn>
                <a:cxn ang="0">
                  <a:pos x="128" y="94"/>
                </a:cxn>
                <a:cxn ang="0">
                  <a:pos x="114" y="87"/>
                </a:cxn>
                <a:cxn ang="0">
                  <a:pos x="109" y="87"/>
                </a:cxn>
                <a:cxn ang="0">
                  <a:pos x="100" y="90"/>
                </a:cxn>
                <a:cxn ang="0">
                  <a:pos x="82" y="90"/>
                </a:cxn>
                <a:cxn ang="0">
                  <a:pos x="72" y="85"/>
                </a:cxn>
                <a:cxn ang="0">
                  <a:pos x="53" y="64"/>
                </a:cxn>
                <a:cxn ang="0">
                  <a:pos x="43" y="58"/>
                </a:cxn>
                <a:cxn ang="0">
                  <a:pos x="31" y="54"/>
                </a:cxn>
                <a:cxn ang="0">
                  <a:pos x="30" y="53"/>
                </a:cxn>
                <a:cxn ang="0">
                  <a:pos x="0" y="44"/>
                </a:cxn>
                <a:cxn ang="0">
                  <a:pos x="3" y="43"/>
                </a:cxn>
                <a:cxn ang="0">
                  <a:pos x="9" y="43"/>
                </a:cxn>
                <a:cxn ang="0">
                  <a:pos x="57" y="30"/>
                </a:cxn>
                <a:cxn ang="0">
                  <a:pos x="61" y="29"/>
                </a:cxn>
                <a:cxn ang="0">
                  <a:pos x="67" y="27"/>
                </a:cxn>
                <a:cxn ang="0">
                  <a:pos x="71" y="27"/>
                </a:cxn>
                <a:cxn ang="0">
                  <a:pos x="94" y="16"/>
                </a:cxn>
                <a:cxn ang="0">
                  <a:pos x="103" y="10"/>
                </a:cxn>
                <a:cxn ang="0">
                  <a:pos x="111" y="5"/>
                </a:cxn>
                <a:cxn ang="0">
                  <a:pos x="119" y="0"/>
                </a:cxn>
                <a:cxn ang="0">
                  <a:pos x="119" y="0"/>
                </a:cxn>
                <a:cxn ang="0">
                  <a:pos x="119" y="2"/>
                </a:cxn>
              </a:cxnLst>
              <a:rect l="0" t="0" r="r" b="b"/>
              <a:pathLst>
                <a:path w="128" h="94">
                  <a:moveTo>
                    <a:pt x="119" y="2"/>
                  </a:moveTo>
                  <a:lnTo>
                    <a:pt x="113" y="13"/>
                  </a:lnTo>
                  <a:lnTo>
                    <a:pt x="107" y="29"/>
                  </a:lnTo>
                  <a:lnTo>
                    <a:pt x="107" y="37"/>
                  </a:lnTo>
                  <a:lnTo>
                    <a:pt x="112" y="43"/>
                  </a:lnTo>
                  <a:lnTo>
                    <a:pt x="117" y="64"/>
                  </a:lnTo>
                  <a:lnTo>
                    <a:pt x="128" y="91"/>
                  </a:lnTo>
                  <a:lnTo>
                    <a:pt x="128" y="94"/>
                  </a:lnTo>
                  <a:lnTo>
                    <a:pt x="114" y="87"/>
                  </a:lnTo>
                  <a:lnTo>
                    <a:pt x="109" y="87"/>
                  </a:lnTo>
                  <a:lnTo>
                    <a:pt x="100" y="90"/>
                  </a:lnTo>
                  <a:lnTo>
                    <a:pt x="82" y="90"/>
                  </a:lnTo>
                  <a:lnTo>
                    <a:pt x="72" y="85"/>
                  </a:lnTo>
                  <a:lnTo>
                    <a:pt x="53" y="64"/>
                  </a:lnTo>
                  <a:lnTo>
                    <a:pt x="43" y="58"/>
                  </a:lnTo>
                  <a:lnTo>
                    <a:pt x="31" y="54"/>
                  </a:lnTo>
                  <a:lnTo>
                    <a:pt x="30" y="53"/>
                  </a:lnTo>
                  <a:lnTo>
                    <a:pt x="0" y="44"/>
                  </a:lnTo>
                  <a:lnTo>
                    <a:pt x="3" y="43"/>
                  </a:lnTo>
                  <a:lnTo>
                    <a:pt x="9" y="43"/>
                  </a:lnTo>
                  <a:lnTo>
                    <a:pt x="57" y="30"/>
                  </a:lnTo>
                  <a:lnTo>
                    <a:pt x="61" y="29"/>
                  </a:lnTo>
                  <a:lnTo>
                    <a:pt x="67" y="27"/>
                  </a:lnTo>
                  <a:lnTo>
                    <a:pt x="71" y="27"/>
                  </a:lnTo>
                  <a:lnTo>
                    <a:pt x="94" y="16"/>
                  </a:lnTo>
                  <a:lnTo>
                    <a:pt x="103" y="10"/>
                  </a:lnTo>
                  <a:lnTo>
                    <a:pt x="111" y="5"/>
                  </a:lnTo>
                  <a:lnTo>
                    <a:pt x="119" y="0"/>
                  </a:lnTo>
                  <a:lnTo>
                    <a:pt x="119" y="2"/>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3"/>
            <p:cNvSpPr>
              <a:spLocks/>
            </p:cNvSpPr>
            <p:nvPr/>
          </p:nvSpPr>
          <p:spPr bwMode="auto">
            <a:xfrm>
              <a:off x="1071" y="1279"/>
              <a:ext cx="50" cy="54"/>
            </a:xfrm>
            <a:custGeom>
              <a:avLst/>
              <a:gdLst/>
              <a:ahLst/>
              <a:cxnLst>
                <a:cxn ang="0">
                  <a:pos x="15" y="7"/>
                </a:cxn>
                <a:cxn ang="0">
                  <a:pos x="18" y="11"/>
                </a:cxn>
                <a:cxn ang="0">
                  <a:pos x="15" y="19"/>
                </a:cxn>
                <a:cxn ang="0">
                  <a:pos x="17" y="24"/>
                </a:cxn>
                <a:cxn ang="0">
                  <a:pos x="22" y="28"/>
                </a:cxn>
                <a:cxn ang="0">
                  <a:pos x="40" y="34"/>
                </a:cxn>
                <a:cxn ang="0">
                  <a:pos x="50" y="43"/>
                </a:cxn>
                <a:cxn ang="0">
                  <a:pos x="47" y="49"/>
                </a:cxn>
                <a:cxn ang="0">
                  <a:pos x="40" y="54"/>
                </a:cxn>
                <a:cxn ang="0">
                  <a:pos x="33" y="53"/>
                </a:cxn>
                <a:cxn ang="0">
                  <a:pos x="31" y="52"/>
                </a:cxn>
                <a:cxn ang="0">
                  <a:pos x="19" y="49"/>
                </a:cxn>
                <a:cxn ang="0">
                  <a:pos x="13" y="40"/>
                </a:cxn>
                <a:cxn ang="0">
                  <a:pos x="10" y="32"/>
                </a:cxn>
                <a:cxn ang="0">
                  <a:pos x="0" y="11"/>
                </a:cxn>
                <a:cxn ang="0">
                  <a:pos x="0" y="0"/>
                </a:cxn>
                <a:cxn ang="0">
                  <a:pos x="8" y="1"/>
                </a:cxn>
                <a:cxn ang="0">
                  <a:pos x="15" y="7"/>
                </a:cxn>
              </a:cxnLst>
              <a:rect l="0" t="0" r="r" b="b"/>
              <a:pathLst>
                <a:path w="50" h="54">
                  <a:moveTo>
                    <a:pt x="15" y="7"/>
                  </a:moveTo>
                  <a:lnTo>
                    <a:pt x="18" y="11"/>
                  </a:lnTo>
                  <a:lnTo>
                    <a:pt x="15" y="19"/>
                  </a:lnTo>
                  <a:lnTo>
                    <a:pt x="17" y="24"/>
                  </a:lnTo>
                  <a:lnTo>
                    <a:pt x="22" y="28"/>
                  </a:lnTo>
                  <a:lnTo>
                    <a:pt x="40" y="34"/>
                  </a:lnTo>
                  <a:lnTo>
                    <a:pt x="50" y="43"/>
                  </a:lnTo>
                  <a:lnTo>
                    <a:pt x="47" y="49"/>
                  </a:lnTo>
                  <a:lnTo>
                    <a:pt x="40" y="54"/>
                  </a:lnTo>
                  <a:lnTo>
                    <a:pt x="33" y="53"/>
                  </a:lnTo>
                  <a:lnTo>
                    <a:pt x="31" y="52"/>
                  </a:lnTo>
                  <a:lnTo>
                    <a:pt x="19" y="49"/>
                  </a:lnTo>
                  <a:lnTo>
                    <a:pt x="13" y="40"/>
                  </a:lnTo>
                  <a:lnTo>
                    <a:pt x="10" y="32"/>
                  </a:lnTo>
                  <a:lnTo>
                    <a:pt x="0" y="11"/>
                  </a:lnTo>
                  <a:lnTo>
                    <a:pt x="0" y="0"/>
                  </a:lnTo>
                  <a:lnTo>
                    <a:pt x="8" y="1"/>
                  </a:lnTo>
                  <a:lnTo>
                    <a:pt x="15" y="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2"/>
            <p:cNvSpPr>
              <a:spLocks/>
            </p:cNvSpPr>
            <p:nvPr/>
          </p:nvSpPr>
          <p:spPr bwMode="auto">
            <a:xfrm>
              <a:off x="490" y="666"/>
              <a:ext cx="839" cy="437"/>
            </a:xfrm>
            <a:custGeom>
              <a:avLst/>
              <a:gdLst/>
              <a:ahLst/>
              <a:cxnLst>
                <a:cxn ang="0">
                  <a:pos x="485" y="8"/>
                </a:cxn>
                <a:cxn ang="0">
                  <a:pos x="580" y="25"/>
                </a:cxn>
                <a:cxn ang="0">
                  <a:pos x="668" y="53"/>
                </a:cxn>
                <a:cxn ang="0">
                  <a:pos x="714" y="80"/>
                </a:cxn>
                <a:cxn ang="0">
                  <a:pos x="765" y="109"/>
                </a:cxn>
                <a:cxn ang="0">
                  <a:pos x="810" y="157"/>
                </a:cxn>
                <a:cxn ang="0">
                  <a:pos x="836" y="203"/>
                </a:cxn>
                <a:cxn ang="0">
                  <a:pos x="837" y="216"/>
                </a:cxn>
                <a:cxn ang="0">
                  <a:pos x="837" y="228"/>
                </a:cxn>
                <a:cxn ang="0">
                  <a:pos x="835" y="246"/>
                </a:cxn>
                <a:cxn ang="0">
                  <a:pos x="825" y="273"/>
                </a:cxn>
                <a:cxn ang="0">
                  <a:pos x="809" y="285"/>
                </a:cxn>
                <a:cxn ang="0">
                  <a:pos x="790" y="303"/>
                </a:cxn>
                <a:cxn ang="0">
                  <a:pos x="758" y="328"/>
                </a:cxn>
                <a:cxn ang="0">
                  <a:pos x="731" y="350"/>
                </a:cxn>
                <a:cxn ang="0">
                  <a:pos x="640" y="387"/>
                </a:cxn>
                <a:cxn ang="0">
                  <a:pos x="589" y="401"/>
                </a:cxn>
                <a:cxn ang="0">
                  <a:pos x="548" y="407"/>
                </a:cxn>
                <a:cxn ang="0">
                  <a:pos x="525" y="413"/>
                </a:cxn>
                <a:cxn ang="0">
                  <a:pos x="502" y="419"/>
                </a:cxn>
                <a:cxn ang="0">
                  <a:pos x="484" y="423"/>
                </a:cxn>
                <a:cxn ang="0">
                  <a:pos x="436" y="427"/>
                </a:cxn>
                <a:cxn ang="0">
                  <a:pos x="411" y="427"/>
                </a:cxn>
                <a:cxn ang="0">
                  <a:pos x="397" y="430"/>
                </a:cxn>
                <a:cxn ang="0">
                  <a:pos x="366" y="434"/>
                </a:cxn>
                <a:cxn ang="0">
                  <a:pos x="350" y="436"/>
                </a:cxn>
                <a:cxn ang="0">
                  <a:pos x="313" y="435"/>
                </a:cxn>
                <a:cxn ang="0">
                  <a:pos x="265" y="436"/>
                </a:cxn>
                <a:cxn ang="0">
                  <a:pos x="260" y="430"/>
                </a:cxn>
                <a:cxn ang="0">
                  <a:pos x="225" y="428"/>
                </a:cxn>
                <a:cxn ang="0">
                  <a:pos x="177" y="419"/>
                </a:cxn>
                <a:cxn ang="0">
                  <a:pos x="155" y="417"/>
                </a:cxn>
                <a:cxn ang="0">
                  <a:pos x="107" y="399"/>
                </a:cxn>
                <a:cxn ang="0">
                  <a:pos x="81" y="386"/>
                </a:cxn>
                <a:cxn ang="0">
                  <a:pos x="51" y="368"/>
                </a:cxn>
                <a:cxn ang="0">
                  <a:pos x="17" y="346"/>
                </a:cxn>
                <a:cxn ang="0">
                  <a:pos x="2" y="312"/>
                </a:cxn>
                <a:cxn ang="0">
                  <a:pos x="3" y="262"/>
                </a:cxn>
                <a:cxn ang="0">
                  <a:pos x="31" y="194"/>
                </a:cxn>
                <a:cxn ang="0">
                  <a:pos x="63" y="150"/>
                </a:cxn>
                <a:cxn ang="0">
                  <a:pos x="93" y="100"/>
                </a:cxn>
                <a:cxn ang="0">
                  <a:pos x="146" y="60"/>
                </a:cxn>
                <a:cxn ang="0">
                  <a:pos x="162" y="53"/>
                </a:cxn>
                <a:cxn ang="0">
                  <a:pos x="214" y="29"/>
                </a:cxn>
                <a:cxn ang="0">
                  <a:pos x="304" y="6"/>
                </a:cxn>
                <a:cxn ang="0">
                  <a:pos x="401" y="2"/>
                </a:cxn>
                <a:cxn ang="0">
                  <a:pos x="436" y="2"/>
                </a:cxn>
              </a:cxnLst>
              <a:rect l="0" t="0" r="r" b="b"/>
              <a:pathLst>
                <a:path w="839" h="437">
                  <a:moveTo>
                    <a:pt x="461" y="5"/>
                  </a:moveTo>
                  <a:lnTo>
                    <a:pt x="485" y="8"/>
                  </a:lnTo>
                  <a:lnTo>
                    <a:pt x="540" y="13"/>
                  </a:lnTo>
                  <a:lnTo>
                    <a:pt x="580" y="25"/>
                  </a:lnTo>
                  <a:lnTo>
                    <a:pt x="608" y="37"/>
                  </a:lnTo>
                  <a:lnTo>
                    <a:pt x="668" y="53"/>
                  </a:lnTo>
                  <a:lnTo>
                    <a:pt x="691" y="65"/>
                  </a:lnTo>
                  <a:lnTo>
                    <a:pt x="714" y="80"/>
                  </a:lnTo>
                  <a:lnTo>
                    <a:pt x="730" y="90"/>
                  </a:lnTo>
                  <a:lnTo>
                    <a:pt x="765" y="109"/>
                  </a:lnTo>
                  <a:lnTo>
                    <a:pt x="794" y="138"/>
                  </a:lnTo>
                  <a:lnTo>
                    <a:pt x="810" y="157"/>
                  </a:lnTo>
                  <a:lnTo>
                    <a:pt x="823" y="176"/>
                  </a:lnTo>
                  <a:lnTo>
                    <a:pt x="836" y="203"/>
                  </a:lnTo>
                  <a:lnTo>
                    <a:pt x="839" y="216"/>
                  </a:lnTo>
                  <a:lnTo>
                    <a:pt x="837" y="216"/>
                  </a:lnTo>
                  <a:lnTo>
                    <a:pt x="836" y="217"/>
                  </a:lnTo>
                  <a:lnTo>
                    <a:pt x="837" y="228"/>
                  </a:lnTo>
                  <a:lnTo>
                    <a:pt x="839" y="231"/>
                  </a:lnTo>
                  <a:lnTo>
                    <a:pt x="835" y="246"/>
                  </a:lnTo>
                  <a:lnTo>
                    <a:pt x="835" y="255"/>
                  </a:lnTo>
                  <a:lnTo>
                    <a:pt x="825" y="273"/>
                  </a:lnTo>
                  <a:lnTo>
                    <a:pt x="814" y="283"/>
                  </a:lnTo>
                  <a:lnTo>
                    <a:pt x="809" y="285"/>
                  </a:lnTo>
                  <a:lnTo>
                    <a:pt x="804" y="291"/>
                  </a:lnTo>
                  <a:lnTo>
                    <a:pt x="790" y="303"/>
                  </a:lnTo>
                  <a:lnTo>
                    <a:pt x="782" y="311"/>
                  </a:lnTo>
                  <a:lnTo>
                    <a:pt x="758" y="328"/>
                  </a:lnTo>
                  <a:lnTo>
                    <a:pt x="743" y="340"/>
                  </a:lnTo>
                  <a:lnTo>
                    <a:pt x="731" y="350"/>
                  </a:lnTo>
                  <a:lnTo>
                    <a:pt x="684" y="373"/>
                  </a:lnTo>
                  <a:lnTo>
                    <a:pt x="640" y="387"/>
                  </a:lnTo>
                  <a:lnTo>
                    <a:pt x="600" y="398"/>
                  </a:lnTo>
                  <a:lnTo>
                    <a:pt x="589" y="401"/>
                  </a:lnTo>
                  <a:lnTo>
                    <a:pt x="572" y="405"/>
                  </a:lnTo>
                  <a:lnTo>
                    <a:pt x="548" y="407"/>
                  </a:lnTo>
                  <a:lnTo>
                    <a:pt x="529" y="413"/>
                  </a:lnTo>
                  <a:lnTo>
                    <a:pt x="525" y="413"/>
                  </a:lnTo>
                  <a:lnTo>
                    <a:pt x="516" y="415"/>
                  </a:lnTo>
                  <a:lnTo>
                    <a:pt x="502" y="419"/>
                  </a:lnTo>
                  <a:lnTo>
                    <a:pt x="492" y="421"/>
                  </a:lnTo>
                  <a:lnTo>
                    <a:pt x="484" y="423"/>
                  </a:lnTo>
                  <a:lnTo>
                    <a:pt x="461" y="425"/>
                  </a:lnTo>
                  <a:lnTo>
                    <a:pt x="436" y="427"/>
                  </a:lnTo>
                  <a:lnTo>
                    <a:pt x="423" y="425"/>
                  </a:lnTo>
                  <a:lnTo>
                    <a:pt x="411" y="427"/>
                  </a:lnTo>
                  <a:lnTo>
                    <a:pt x="402" y="428"/>
                  </a:lnTo>
                  <a:lnTo>
                    <a:pt x="397" y="430"/>
                  </a:lnTo>
                  <a:lnTo>
                    <a:pt x="374" y="432"/>
                  </a:lnTo>
                  <a:lnTo>
                    <a:pt x="366" y="434"/>
                  </a:lnTo>
                  <a:lnTo>
                    <a:pt x="357" y="435"/>
                  </a:lnTo>
                  <a:lnTo>
                    <a:pt x="350" y="436"/>
                  </a:lnTo>
                  <a:lnTo>
                    <a:pt x="318" y="436"/>
                  </a:lnTo>
                  <a:lnTo>
                    <a:pt x="313" y="435"/>
                  </a:lnTo>
                  <a:lnTo>
                    <a:pt x="281" y="437"/>
                  </a:lnTo>
                  <a:lnTo>
                    <a:pt x="265" y="436"/>
                  </a:lnTo>
                  <a:lnTo>
                    <a:pt x="264" y="433"/>
                  </a:lnTo>
                  <a:lnTo>
                    <a:pt x="260" y="430"/>
                  </a:lnTo>
                  <a:lnTo>
                    <a:pt x="252" y="434"/>
                  </a:lnTo>
                  <a:lnTo>
                    <a:pt x="225" y="428"/>
                  </a:lnTo>
                  <a:lnTo>
                    <a:pt x="204" y="425"/>
                  </a:lnTo>
                  <a:lnTo>
                    <a:pt x="177" y="419"/>
                  </a:lnTo>
                  <a:lnTo>
                    <a:pt x="159" y="417"/>
                  </a:lnTo>
                  <a:lnTo>
                    <a:pt x="155" y="417"/>
                  </a:lnTo>
                  <a:lnTo>
                    <a:pt x="130" y="410"/>
                  </a:lnTo>
                  <a:lnTo>
                    <a:pt x="107" y="399"/>
                  </a:lnTo>
                  <a:lnTo>
                    <a:pt x="99" y="394"/>
                  </a:lnTo>
                  <a:lnTo>
                    <a:pt x="81" y="386"/>
                  </a:lnTo>
                  <a:lnTo>
                    <a:pt x="63" y="378"/>
                  </a:lnTo>
                  <a:lnTo>
                    <a:pt x="51" y="368"/>
                  </a:lnTo>
                  <a:lnTo>
                    <a:pt x="31" y="357"/>
                  </a:lnTo>
                  <a:lnTo>
                    <a:pt x="17" y="346"/>
                  </a:lnTo>
                  <a:lnTo>
                    <a:pt x="6" y="333"/>
                  </a:lnTo>
                  <a:lnTo>
                    <a:pt x="2" y="312"/>
                  </a:lnTo>
                  <a:lnTo>
                    <a:pt x="0" y="279"/>
                  </a:lnTo>
                  <a:lnTo>
                    <a:pt x="3" y="262"/>
                  </a:lnTo>
                  <a:lnTo>
                    <a:pt x="17" y="228"/>
                  </a:lnTo>
                  <a:lnTo>
                    <a:pt x="31" y="194"/>
                  </a:lnTo>
                  <a:lnTo>
                    <a:pt x="47" y="172"/>
                  </a:lnTo>
                  <a:lnTo>
                    <a:pt x="63" y="150"/>
                  </a:lnTo>
                  <a:lnTo>
                    <a:pt x="82" y="119"/>
                  </a:lnTo>
                  <a:lnTo>
                    <a:pt x="93" y="100"/>
                  </a:lnTo>
                  <a:lnTo>
                    <a:pt x="107" y="85"/>
                  </a:lnTo>
                  <a:lnTo>
                    <a:pt x="146" y="60"/>
                  </a:lnTo>
                  <a:lnTo>
                    <a:pt x="154" y="58"/>
                  </a:lnTo>
                  <a:lnTo>
                    <a:pt x="162" y="53"/>
                  </a:lnTo>
                  <a:lnTo>
                    <a:pt x="186" y="40"/>
                  </a:lnTo>
                  <a:lnTo>
                    <a:pt x="214" y="29"/>
                  </a:lnTo>
                  <a:lnTo>
                    <a:pt x="251" y="17"/>
                  </a:lnTo>
                  <a:lnTo>
                    <a:pt x="304" y="6"/>
                  </a:lnTo>
                  <a:lnTo>
                    <a:pt x="336" y="4"/>
                  </a:lnTo>
                  <a:lnTo>
                    <a:pt x="401" y="2"/>
                  </a:lnTo>
                  <a:lnTo>
                    <a:pt x="411" y="0"/>
                  </a:lnTo>
                  <a:lnTo>
                    <a:pt x="436" y="2"/>
                  </a:lnTo>
                  <a:lnTo>
                    <a:pt x="461" y="5"/>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1"/>
            <p:cNvSpPr>
              <a:spLocks/>
            </p:cNvSpPr>
            <p:nvPr/>
          </p:nvSpPr>
          <p:spPr bwMode="auto">
            <a:xfrm>
              <a:off x="547" y="685"/>
              <a:ext cx="711" cy="377"/>
            </a:xfrm>
            <a:custGeom>
              <a:avLst/>
              <a:gdLst/>
              <a:ahLst/>
              <a:cxnLst>
                <a:cxn ang="0">
                  <a:pos x="411" y="7"/>
                </a:cxn>
                <a:cxn ang="0">
                  <a:pos x="497" y="24"/>
                </a:cxn>
                <a:cxn ang="0">
                  <a:pos x="505" y="26"/>
                </a:cxn>
                <a:cxn ang="0">
                  <a:pos x="516" y="31"/>
                </a:cxn>
                <a:cxn ang="0">
                  <a:pos x="537" y="41"/>
                </a:cxn>
                <a:cxn ang="0">
                  <a:pos x="576" y="53"/>
                </a:cxn>
                <a:cxn ang="0">
                  <a:pos x="608" y="67"/>
                </a:cxn>
                <a:cxn ang="0">
                  <a:pos x="657" y="103"/>
                </a:cxn>
                <a:cxn ang="0">
                  <a:pos x="663" y="112"/>
                </a:cxn>
                <a:cxn ang="0">
                  <a:pos x="680" y="120"/>
                </a:cxn>
                <a:cxn ang="0">
                  <a:pos x="690" y="142"/>
                </a:cxn>
                <a:cxn ang="0">
                  <a:pos x="696" y="154"/>
                </a:cxn>
                <a:cxn ang="0">
                  <a:pos x="706" y="174"/>
                </a:cxn>
                <a:cxn ang="0">
                  <a:pos x="711" y="188"/>
                </a:cxn>
                <a:cxn ang="0">
                  <a:pos x="711" y="206"/>
                </a:cxn>
                <a:cxn ang="0">
                  <a:pos x="711" y="218"/>
                </a:cxn>
                <a:cxn ang="0">
                  <a:pos x="705" y="243"/>
                </a:cxn>
                <a:cxn ang="0">
                  <a:pos x="697" y="257"/>
                </a:cxn>
                <a:cxn ang="0">
                  <a:pos x="681" y="281"/>
                </a:cxn>
                <a:cxn ang="0">
                  <a:pos x="606" y="334"/>
                </a:cxn>
                <a:cxn ang="0">
                  <a:pos x="555" y="346"/>
                </a:cxn>
                <a:cxn ang="0">
                  <a:pos x="498" y="350"/>
                </a:cxn>
                <a:cxn ang="0">
                  <a:pos x="411" y="365"/>
                </a:cxn>
                <a:cxn ang="0">
                  <a:pos x="343" y="377"/>
                </a:cxn>
                <a:cxn ang="0">
                  <a:pos x="277" y="370"/>
                </a:cxn>
                <a:cxn ang="0">
                  <a:pos x="245" y="365"/>
                </a:cxn>
                <a:cxn ang="0">
                  <a:pos x="176" y="360"/>
                </a:cxn>
                <a:cxn ang="0">
                  <a:pos x="150" y="354"/>
                </a:cxn>
                <a:cxn ang="0">
                  <a:pos x="120" y="343"/>
                </a:cxn>
                <a:cxn ang="0">
                  <a:pos x="82" y="327"/>
                </a:cxn>
                <a:cxn ang="0">
                  <a:pos x="42" y="307"/>
                </a:cxn>
                <a:cxn ang="0">
                  <a:pos x="20" y="287"/>
                </a:cxn>
                <a:cxn ang="0">
                  <a:pos x="3" y="244"/>
                </a:cxn>
                <a:cxn ang="0">
                  <a:pos x="0" y="183"/>
                </a:cxn>
                <a:cxn ang="0">
                  <a:pos x="1" y="175"/>
                </a:cxn>
                <a:cxn ang="0">
                  <a:pos x="5" y="168"/>
                </a:cxn>
                <a:cxn ang="0">
                  <a:pos x="20" y="138"/>
                </a:cxn>
                <a:cxn ang="0">
                  <a:pos x="29" y="127"/>
                </a:cxn>
                <a:cxn ang="0">
                  <a:pos x="41" y="109"/>
                </a:cxn>
                <a:cxn ang="0">
                  <a:pos x="70" y="81"/>
                </a:cxn>
                <a:cxn ang="0">
                  <a:pos x="102" y="62"/>
                </a:cxn>
                <a:cxn ang="0">
                  <a:pos x="136" y="47"/>
                </a:cxn>
                <a:cxn ang="0">
                  <a:pos x="144" y="45"/>
                </a:cxn>
                <a:cxn ang="0">
                  <a:pos x="173" y="38"/>
                </a:cxn>
                <a:cxn ang="0">
                  <a:pos x="182" y="34"/>
                </a:cxn>
                <a:cxn ang="0">
                  <a:pos x="280" y="5"/>
                </a:cxn>
                <a:cxn ang="0">
                  <a:pos x="317" y="0"/>
                </a:cxn>
                <a:cxn ang="0">
                  <a:pos x="371" y="5"/>
                </a:cxn>
              </a:cxnLst>
              <a:rect l="0" t="0" r="r" b="b"/>
              <a:pathLst>
                <a:path w="711" h="377">
                  <a:moveTo>
                    <a:pt x="371" y="5"/>
                  </a:moveTo>
                  <a:lnTo>
                    <a:pt x="411" y="7"/>
                  </a:lnTo>
                  <a:lnTo>
                    <a:pt x="455" y="17"/>
                  </a:lnTo>
                  <a:lnTo>
                    <a:pt x="497" y="24"/>
                  </a:lnTo>
                  <a:lnTo>
                    <a:pt x="501" y="26"/>
                  </a:lnTo>
                  <a:lnTo>
                    <a:pt x="505" y="26"/>
                  </a:lnTo>
                  <a:lnTo>
                    <a:pt x="509" y="27"/>
                  </a:lnTo>
                  <a:lnTo>
                    <a:pt x="516" y="31"/>
                  </a:lnTo>
                  <a:lnTo>
                    <a:pt x="521" y="32"/>
                  </a:lnTo>
                  <a:lnTo>
                    <a:pt x="537" y="41"/>
                  </a:lnTo>
                  <a:lnTo>
                    <a:pt x="555" y="46"/>
                  </a:lnTo>
                  <a:lnTo>
                    <a:pt x="576" y="53"/>
                  </a:lnTo>
                  <a:lnTo>
                    <a:pt x="598" y="63"/>
                  </a:lnTo>
                  <a:lnTo>
                    <a:pt x="608" y="67"/>
                  </a:lnTo>
                  <a:lnTo>
                    <a:pt x="632" y="82"/>
                  </a:lnTo>
                  <a:lnTo>
                    <a:pt x="657" y="103"/>
                  </a:lnTo>
                  <a:lnTo>
                    <a:pt x="659" y="104"/>
                  </a:lnTo>
                  <a:lnTo>
                    <a:pt x="663" y="112"/>
                  </a:lnTo>
                  <a:lnTo>
                    <a:pt x="674" y="119"/>
                  </a:lnTo>
                  <a:lnTo>
                    <a:pt x="680" y="120"/>
                  </a:lnTo>
                  <a:lnTo>
                    <a:pt x="685" y="136"/>
                  </a:lnTo>
                  <a:lnTo>
                    <a:pt x="690" y="142"/>
                  </a:lnTo>
                  <a:lnTo>
                    <a:pt x="690" y="147"/>
                  </a:lnTo>
                  <a:lnTo>
                    <a:pt x="696" y="154"/>
                  </a:lnTo>
                  <a:lnTo>
                    <a:pt x="702" y="169"/>
                  </a:lnTo>
                  <a:lnTo>
                    <a:pt x="706" y="174"/>
                  </a:lnTo>
                  <a:lnTo>
                    <a:pt x="708" y="181"/>
                  </a:lnTo>
                  <a:lnTo>
                    <a:pt x="711" y="188"/>
                  </a:lnTo>
                  <a:lnTo>
                    <a:pt x="710" y="203"/>
                  </a:lnTo>
                  <a:lnTo>
                    <a:pt x="711" y="206"/>
                  </a:lnTo>
                  <a:lnTo>
                    <a:pt x="711" y="216"/>
                  </a:lnTo>
                  <a:lnTo>
                    <a:pt x="711" y="218"/>
                  </a:lnTo>
                  <a:lnTo>
                    <a:pt x="711" y="224"/>
                  </a:lnTo>
                  <a:lnTo>
                    <a:pt x="705" y="243"/>
                  </a:lnTo>
                  <a:lnTo>
                    <a:pt x="702" y="244"/>
                  </a:lnTo>
                  <a:lnTo>
                    <a:pt x="697" y="257"/>
                  </a:lnTo>
                  <a:lnTo>
                    <a:pt x="686" y="273"/>
                  </a:lnTo>
                  <a:lnTo>
                    <a:pt x="681" y="281"/>
                  </a:lnTo>
                  <a:lnTo>
                    <a:pt x="630" y="325"/>
                  </a:lnTo>
                  <a:lnTo>
                    <a:pt x="606" y="334"/>
                  </a:lnTo>
                  <a:lnTo>
                    <a:pt x="581" y="340"/>
                  </a:lnTo>
                  <a:lnTo>
                    <a:pt x="555" y="346"/>
                  </a:lnTo>
                  <a:lnTo>
                    <a:pt x="548" y="346"/>
                  </a:lnTo>
                  <a:lnTo>
                    <a:pt x="498" y="350"/>
                  </a:lnTo>
                  <a:lnTo>
                    <a:pt x="463" y="357"/>
                  </a:lnTo>
                  <a:lnTo>
                    <a:pt x="411" y="365"/>
                  </a:lnTo>
                  <a:lnTo>
                    <a:pt x="354" y="375"/>
                  </a:lnTo>
                  <a:lnTo>
                    <a:pt x="343" y="377"/>
                  </a:lnTo>
                  <a:lnTo>
                    <a:pt x="311" y="377"/>
                  </a:lnTo>
                  <a:lnTo>
                    <a:pt x="277" y="370"/>
                  </a:lnTo>
                  <a:lnTo>
                    <a:pt x="254" y="367"/>
                  </a:lnTo>
                  <a:lnTo>
                    <a:pt x="245" y="365"/>
                  </a:lnTo>
                  <a:lnTo>
                    <a:pt x="210" y="361"/>
                  </a:lnTo>
                  <a:lnTo>
                    <a:pt x="176" y="360"/>
                  </a:lnTo>
                  <a:lnTo>
                    <a:pt x="170" y="360"/>
                  </a:lnTo>
                  <a:lnTo>
                    <a:pt x="150" y="354"/>
                  </a:lnTo>
                  <a:lnTo>
                    <a:pt x="133" y="347"/>
                  </a:lnTo>
                  <a:lnTo>
                    <a:pt x="120" y="343"/>
                  </a:lnTo>
                  <a:lnTo>
                    <a:pt x="110" y="340"/>
                  </a:lnTo>
                  <a:lnTo>
                    <a:pt x="82" y="327"/>
                  </a:lnTo>
                  <a:lnTo>
                    <a:pt x="62" y="319"/>
                  </a:lnTo>
                  <a:lnTo>
                    <a:pt x="42" y="307"/>
                  </a:lnTo>
                  <a:lnTo>
                    <a:pt x="33" y="301"/>
                  </a:lnTo>
                  <a:lnTo>
                    <a:pt x="20" y="287"/>
                  </a:lnTo>
                  <a:lnTo>
                    <a:pt x="5" y="254"/>
                  </a:lnTo>
                  <a:lnTo>
                    <a:pt x="3" y="244"/>
                  </a:lnTo>
                  <a:lnTo>
                    <a:pt x="0" y="213"/>
                  </a:lnTo>
                  <a:lnTo>
                    <a:pt x="0" y="183"/>
                  </a:lnTo>
                  <a:lnTo>
                    <a:pt x="1" y="182"/>
                  </a:lnTo>
                  <a:lnTo>
                    <a:pt x="1" y="175"/>
                  </a:lnTo>
                  <a:lnTo>
                    <a:pt x="5" y="169"/>
                  </a:lnTo>
                  <a:lnTo>
                    <a:pt x="5" y="168"/>
                  </a:lnTo>
                  <a:lnTo>
                    <a:pt x="17" y="143"/>
                  </a:lnTo>
                  <a:lnTo>
                    <a:pt x="20" y="138"/>
                  </a:lnTo>
                  <a:lnTo>
                    <a:pt x="20" y="135"/>
                  </a:lnTo>
                  <a:lnTo>
                    <a:pt x="29" y="127"/>
                  </a:lnTo>
                  <a:lnTo>
                    <a:pt x="37" y="115"/>
                  </a:lnTo>
                  <a:lnTo>
                    <a:pt x="41" y="109"/>
                  </a:lnTo>
                  <a:lnTo>
                    <a:pt x="46" y="106"/>
                  </a:lnTo>
                  <a:lnTo>
                    <a:pt x="70" y="81"/>
                  </a:lnTo>
                  <a:lnTo>
                    <a:pt x="90" y="66"/>
                  </a:lnTo>
                  <a:lnTo>
                    <a:pt x="102" y="62"/>
                  </a:lnTo>
                  <a:lnTo>
                    <a:pt x="122" y="52"/>
                  </a:lnTo>
                  <a:lnTo>
                    <a:pt x="136" y="47"/>
                  </a:lnTo>
                  <a:lnTo>
                    <a:pt x="139" y="45"/>
                  </a:lnTo>
                  <a:lnTo>
                    <a:pt x="144" y="45"/>
                  </a:lnTo>
                  <a:lnTo>
                    <a:pt x="152" y="42"/>
                  </a:lnTo>
                  <a:lnTo>
                    <a:pt x="173" y="38"/>
                  </a:lnTo>
                  <a:lnTo>
                    <a:pt x="176" y="35"/>
                  </a:lnTo>
                  <a:lnTo>
                    <a:pt x="182" y="34"/>
                  </a:lnTo>
                  <a:lnTo>
                    <a:pt x="227" y="24"/>
                  </a:lnTo>
                  <a:lnTo>
                    <a:pt x="280" y="5"/>
                  </a:lnTo>
                  <a:lnTo>
                    <a:pt x="306" y="3"/>
                  </a:lnTo>
                  <a:lnTo>
                    <a:pt x="317" y="0"/>
                  </a:lnTo>
                  <a:lnTo>
                    <a:pt x="353" y="4"/>
                  </a:lnTo>
                  <a:lnTo>
                    <a:pt x="371" y="5"/>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0"/>
            <p:cNvSpPr>
              <a:spLocks/>
            </p:cNvSpPr>
            <p:nvPr/>
          </p:nvSpPr>
          <p:spPr bwMode="auto">
            <a:xfrm>
              <a:off x="553" y="691"/>
              <a:ext cx="699" cy="367"/>
            </a:xfrm>
            <a:custGeom>
              <a:avLst/>
              <a:gdLst/>
              <a:ahLst/>
              <a:cxnLst>
                <a:cxn ang="0">
                  <a:pos x="422" y="11"/>
                </a:cxn>
                <a:cxn ang="0">
                  <a:pos x="518" y="34"/>
                </a:cxn>
                <a:cxn ang="0">
                  <a:pos x="550" y="45"/>
                </a:cxn>
                <a:cxn ang="0">
                  <a:pos x="570" y="54"/>
                </a:cxn>
                <a:cxn ang="0">
                  <a:pos x="616" y="75"/>
                </a:cxn>
                <a:cxn ang="0">
                  <a:pos x="645" y="103"/>
                </a:cxn>
                <a:cxn ang="0">
                  <a:pos x="661" y="121"/>
                </a:cxn>
                <a:cxn ang="0">
                  <a:pos x="675" y="135"/>
                </a:cxn>
                <a:cxn ang="0">
                  <a:pos x="680" y="144"/>
                </a:cxn>
                <a:cxn ang="0">
                  <a:pos x="691" y="166"/>
                </a:cxn>
                <a:cxn ang="0">
                  <a:pos x="698" y="178"/>
                </a:cxn>
                <a:cxn ang="0">
                  <a:pos x="699" y="200"/>
                </a:cxn>
                <a:cxn ang="0">
                  <a:pos x="699" y="212"/>
                </a:cxn>
                <a:cxn ang="0">
                  <a:pos x="698" y="220"/>
                </a:cxn>
                <a:cxn ang="0">
                  <a:pos x="691" y="237"/>
                </a:cxn>
                <a:cxn ang="0">
                  <a:pos x="681" y="257"/>
                </a:cxn>
                <a:cxn ang="0">
                  <a:pos x="677" y="264"/>
                </a:cxn>
                <a:cxn ang="0">
                  <a:pos x="635" y="301"/>
                </a:cxn>
                <a:cxn ang="0">
                  <a:pos x="631" y="305"/>
                </a:cxn>
                <a:cxn ang="0">
                  <a:pos x="609" y="319"/>
                </a:cxn>
                <a:cxn ang="0">
                  <a:pos x="587" y="325"/>
                </a:cxn>
                <a:cxn ang="0">
                  <a:pos x="572" y="329"/>
                </a:cxn>
                <a:cxn ang="0">
                  <a:pos x="561" y="332"/>
                </a:cxn>
                <a:cxn ang="0">
                  <a:pos x="547" y="332"/>
                </a:cxn>
                <a:cxn ang="0">
                  <a:pos x="522" y="335"/>
                </a:cxn>
                <a:cxn ang="0">
                  <a:pos x="504" y="337"/>
                </a:cxn>
                <a:cxn ang="0">
                  <a:pos x="453" y="346"/>
                </a:cxn>
                <a:cxn ang="0">
                  <a:pos x="411" y="351"/>
                </a:cxn>
                <a:cxn ang="0">
                  <a:pos x="393" y="355"/>
                </a:cxn>
                <a:cxn ang="0">
                  <a:pos x="380" y="356"/>
                </a:cxn>
                <a:cxn ang="0">
                  <a:pos x="368" y="360"/>
                </a:cxn>
                <a:cxn ang="0">
                  <a:pos x="348" y="364"/>
                </a:cxn>
                <a:cxn ang="0">
                  <a:pos x="332" y="366"/>
                </a:cxn>
                <a:cxn ang="0">
                  <a:pos x="303" y="366"/>
                </a:cxn>
                <a:cxn ang="0">
                  <a:pos x="267" y="357"/>
                </a:cxn>
                <a:cxn ang="0">
                  <a:pos x="245" y="354"/>
                </a:cxn>
                <a:cxn ang="0">
                  <a:pos x="229" y="351"/>
                </a:cxn>
                <a:cxn ang="0">
                  <a:pos x="180" y="348"/>
                </a:cxn>
                <a:cxn ang="0">
                  <a:pos x="165" y="347"/>
                </a:cxn>
                <a:cxn ang="0">
                  <a:pos x="143" y="340"/>
                </a:cxn>
                <a:cxn ang="0">
                  <a:pos x="124" y="335"/>
                </a:cxn>
                <a:cxn ang="0">
                  <a:pos x="81" y="316"/>
                </a:cxn>
                <a:cxn ang="0">
                  <a:pos x="53" y="302"/>
                </a:cxn>
                <a:cxn ang="0">
                  <a:pos x="42" y="298"/>
                </a:cxn>
                <a:cxn ang="0">
                  <a:pos x="28" y="289"/>
                </a:cxn>
                <a:cxn ang="0">
                  <a:pos x="5" y="247"/>
                </a:cxn>
                <a:cxn ang="0">
                  <a:pos x="0" y="196"/>
                </a:cxn>
                <a:cxn ang="0">
                  <a:pos x="2" y="178"/>
                </a:cxn>
                <a:cxn ang="0">
                  <a:pos x="16" y="142"/>
                </a:cxn>
                <a:cxn ang="0">
                  <a:pos x="26" y="127"/>
                </a:cxn>
                <a:cxn ang="0">
                  <a:pos x="36" y="113"/>
                </a:cxn>
                <a:cxn ang="0">
                  <a:pos x="60" y="86"/>
                </a:cxn>
                <a:cxn ang="0">
                  <a:pos x="91" y="65"/>
                </a:cxn>
                <a:cxn ang="0">
                  <a:pos x="135" y="47"/>
                </a:cxn>
                <a:cxn ang="0">
                  <a:pos x="178" y="34"/>
                </a:cxn>
                <a:cxn ang="0">
                  <a:pos x="236" y="19"/>
                </a:cxn>
                <a:cxn ang="0">
                  <a:pos x="300" y="1"/>
                </a:cxn>
                <a:cxn ang="0">
                  <a:pos x="314" y="0"/>
                </a:cxn>
                <a:cxn ang="0">
                  <a:pos x="413" y="8"/>
                </a:cxn>
              </a:cxnLst>
              <a:rect l="0" t="0" r="r" b="b"/>
              <a:pathLst>
                <a:path w="699" h="367">
                  <a:moveTo>
                    <a:pt x="413" y="8"/>
                  </a:moveTo>
                  <a:lnTo>
                    <a:pt x="422" y="11"/>
                  </a:lnTo>
                  <a:lnTo>
                    <a:pt x="490" y="22"/>
                  </a:lnTo>
                  <a:lnTo>
                    <a:pt x="518" y="34"/>
                  </a:lnTo>
                  <a:lnTo>
                    <a:pt x="533" y="42"/>
                  </a:lnTo>
                  <a:lnTo>
                    <a:pt x="550" y="45"/>
                  </a:lnTo>
                  <a:lnTo>
                    <a:pt x="555" y="48"/>
                  </a:lnTo>
                  <a:lnTo>
                    <a:pt x="570" y="54"/>
                  </a:lnTo>
                  <a:lnTo>
                    <a:pt x="605" y="68"/>
                  </a:lnTo>
                  <a:lnTo>
                    <a:pt x="616" y="75"/>
                  </a:lnTo>
                  <a:lnTo>
                    <a:pt x="643" y="98"/>
                  </a:lnTo>
                  <a:lnTo>
                    <a:pt x="645" y="103"/>
                  </a:lnTo>
                  <a:lnTo>
                    <a:pt x="657" y="115"/>
                  </a:lnTo>
                  <a:lnTo>
                    <a:pt x="661" y="121"/>
                  </a:lnTo>
                  <a:lnTo>
                    <a:pt x="666" y="124"/>
                  </a:lnTo>
                  <a:lnTo>
                    <a:pt x="675" y="135"/>
                  </a:lnTo>
                  <a:lnTo>
                    <a:pt x="675" y="137"/>
                  </a:lnTo>
                  <a:lnTo>
                    <a:pt x="680" y="144"/>
                  </a:lnTo>
                  <a:lnTo>
                    <a:pt x="689" y="163"/>
                  </a:lnTo>
                  <a:lnTo>
                    <a:pt x="691" y="166"/>
                  </a:lnTo>
                  <a:lnTo>
                    <a:pt x="691" y="170"/>
                  </a:lnTo>
                  <a:lnTo>
                    <a:pt x="698" y="178"/>
                  </a:lnTo>
                  <a:lnTo>
                    <a:pt x="698" y="185"/>
                  </a:lnTo>
                  <a:lnTo>
                    <a:pt x="699" y="200"/>
                  </a:lnTo>
                  <a:lnTo>
                    <a:pt x="699" y="212"/>
                  </a:lnTo>
                  <a:lnTo>
                    <a:pt x="698" y="214"/>
                  </a:lnTo>
                  <a:lnTo>
                    <a:pt x="698" y="220"/>
                  </a:lnTo>
                  <a:lnTo>
                    <a:pt x="691" y="233"/>
                  </a:lnTo>
                  <a:lnTo>
                    <a:pt x="691" y="237"/>
                  </a:lnTo>
                  <a:lnTo>
                    <a:pt x="686" y="245"/>
                  </a:lnTo>
                  <a:lnTo>
                    <a:pt x="681" y="257"/>
                  </a:lnTo>
                  <a:lnTo>
                    <a:pt x="679" y="260"/>
                  </a:lnTo>
                  <a:lnTo>
                    <a:pt x="677" y="264"/>
                  </a:lnTo>
                  <a:lnTo>
                    <a:pt x="668" y="273"/>
                  </a:lnTo>
                  <a:lnTo>
                    <a:pt x="635" y="301"/>
                  </a:lnTo>
                  <a:lnTo>
                    <a:pt x="634" y="301"/>
                  </a:lnTo>
                  <a:lnTo>
                    <a:pt x="631" y="305"/>
                  </a:lnTo>
                  <a:lnTo>
                    <a:pt x="617" y="314"/>
                  </a:lnTo>
                  <a:lnTo>
                    <a:pt x="609" y="319"/>
                  </a:lnTo>
                  <a:lnTo>
                    <a:pt x="600" y="323"/>
                  </a:lnTo>
                  <a:lnTo>
                    <a:pt x="587" y="325"/>
                  </a:lnTo>
                  <a:lnTo>
                    <a:pt x="578" y="328"/>
                  </a:lnTo>
                  <a:lnTo>
                    <a:pt x="572" y="329"/>
                  </a:lnTo>
                  <a:lnTo>
                    <a:pt x="568" y="332"/>
                  </a:lnTo>
                  <a:lnTo>
                    <a:pt x="561" y="332"/>
                  </a:lnTo>
                  <a:lnTo>
                    <a:pt x="556" y="333"/>
                  </a:lnTo>
                  <a:lnTo>
                    <a:pt x="547" y="332"/>
                  </a:lnTo>
                  <a:lnTo>
                    <a:pt x="531" y="335"/>
                  </a:lnTo>
                  <a:lnTo>
                    <a:pt x="522" y="335"/>
                  </a:lnTo>
                  <a:lnTo>
                    <a:pt x="515" y="336"/>
                  </a:lnTo>
                  <a:lnTo>
                    <a:pt x="504" y="337"/>
                  </a:lnTo>
                  <a:lnTo>
                    <a:pt x="477" y="343"/>
                  </a:lnTo>
                  <a:lnTo>
                    <a:pt x="453" y="346"/>
                  </a:lnTo>
                  <a:lnTo>
                    <a:pt x="435" y="348"/>
                  </a:lnTo>
                  <a:lnTo>
                    <a:pt x="411" y="351"/>
                  </a:lnTo>
                  <a:lnTo>
                    <a:pt x="405" y="354"/>
                  </a:lnTo>
                  <a:lnTo>
                    <a:pt x="393" y="355"/>
                  </a:lnTo>
                  <a:lnTo>
                    <a:pt x="385" y="356"/>
                  </a:lnTo>
                  <a:lnTo>
                    <a:pt x="380" y="356"/>
                  </a:lnTo>
                  <a:lnTo>
                    <a:pt x="378" y="359"/>
                  </a:lnTo>
                  <a:lnTo>
                    <a:pt x="368" y="360"/>
                  </a:lnTo>
                  <a:lnTo>
                    <a:pt x="362" y="362"/>
                  </a:lnTo>
                  <a:lnTo>
                    <a:pt x="348" y="364"/>
                  </a:lnTo>
                  <a:lnTo>
                    <a:pt x="342" y="366"/>
                  </a:lnTo>
                  <a:lnTo>
                    <a:pt x="332" y="366"/>
                  </a:lnTo>
                  <a:lnTo>
                    <a:pt x="327" y="367"/>
                  </a:lnTo>
                  <a:lnTo>
                    <a:pt x="303" y="366"/>
                  </a:lnTo>
                  <a:lnTo>
                    <a:pt x="274" y="360"/>
                  </a:lnTo>
                  <a:lnTo>
                    <a:pt x="267" y="357"/>
                  </a:lnTo>
                  <a:lnTo>
                    <a:pt x="250" y="355"/>
                  </a:lnTo>
                  <a:lnTo>
                    <a:pt x="245" y="354"/>
                  </a:lnTo>
                  <a:lnTo>
                    <a:pt x="232" y="353"/>
                  </a:lnTo>
                  <a:lnTo>
                    <a:pt x="229" y="351"/>
                  </a:lnTo>
                  <a:lnTo>
                    <a:pt x="192" y="350"/>
                  </a:lnTo>
                  <a:lnTo>
                    <a:pt x="180" y="348"/>
                  </a:lnTo>
                  <a:lnTo>
                    <a:pt x="170" y="348"/>
                  </a:lnTo>
                  <a:lnTo>
                    <a:pt x="165" y="347"/>
                  </a:lnTo>
                  <a:lnTo>
                    <a:pt x="153" y="346"/>
                  </a:lnTo>
                  <a:lnTo>
                    <a:pt x="143" y="340"/>
                  </a:lnTo>
                  <a:lnTo>
                    <a:pt x="133" y="337"/>
                  </a:lnTo>
                  <a:lnTo>
                    <a:pt x="124" y="335"/>
                  </a:lnTo>
                  <a:lnTo>
                    <a:pt x="104" y="328"/>
                  </a:lnTo>
                  <a:lnTo>
                    <a:pt x="81" y="316"/>
                  </a:lnTo>
                  <a:lnTo>
                    <a:pt x="58" y="306"/>
                  </a:lnTo>
                  <a:lnTo>
                    <a:pt x="53" y="302"/>
                  </a:lnTo>
                  <a:lnTo>
                    <a:pt x="50" y="302"/>
                  </a:lnTo>
                  <a:lnTo>
                    <a:pt x="42" y="298"/>
                  </a:lnTo>
                  <a:lnTo>
                    <a:pt x="37" y="295"/>
                  </a:lnTo>
                  <a:lnTo>
                    <a:pt x="28" y="289"/>
                  </a:lnTo>
                  <a:lnTo>
                    <a:pt x="23" y="282"/>
                  </a:lnTo>
                  <a:lnTo>
                    <a:pt x="5" y="247"/>
                  </a:lnTo>
                  <a:lnTo>
                    <a:pt x="0" y="219"/>
                  </a:lnTo>
                  <a:lnTo>
                    <a:pt x="0" y="196"/>
                  </a:lnTo>
                  <a:lnTo>
                    <a:pt x="0" y="183"/>
                  </a:lnTo>
                  <a:lnTo>
                    <a:pt x="2" y="178"/>
                  </a:lnTo>
                  <a:lnTo>
                    <a:pt x="4" y="169"/>
                  </a:lnTo>
                  <a:lnTo>
                    <a:pt x="16" y="142"/>
                  </a:lnTo>
                  <a:lnTo>
                    <a:pt x="22" y="136"/>
                  </a:lnTo>
                  <a:lnTo>
                    <a:pt x="26" y="127"/>
                  </a:lnTo>
                  <a:lnTo>
                    <a:pt x="35" y="115"/>
                  </a:lnTo>
                  <a:lnTo>
                    <a:pt x="36" y="113"/>
                  </a:lnTo>
                  <a:lnTo>
                    <a:pt x="60" y="88"/>
                  </a:lnTo>
                  <a:lnTo>
                    <a:pt x="60" y="86"/>
                  </a:lnTo>
                  <a:lnTo>
                    <a:pt x="90" y="66"/>
                  </a:lnTo>
                  <a:lnTo>
                    <a:pt x="91" y="65"/>
                  </a:lnTo>
                  <a:lnTo>
                    <a:pt x="123" y="49"/>
                  </a:lnTo>
                  <a:lnTo>
                    <a:pt x="135" y="47"/>
                  </a:lnTo>
                  <a:lnTo>
                    <a:pt x="142" y="43"/>
                  </a:lnTo>
                  <a:lnTo>
                    <a:pt x="178" y="34"/>
                  </a:lnTo>
                  <a:lnTo>
                    <a:pt x="189" y="31"/>
                  </a:lnTo>
                  <a:lnTo>
                    <a:pt x="236" y="19"/>
                  </a:lnTo>
                  <a:lnTo>
                    <a:pt x="280" y="4"/>
                  </a:lnTo>
                  <a:lnTo>
                    <a:pt x="300" y="1"/>
                  </a:lnTo>
                  <a:lnTo>
                    <a:pt x="313" y="1"/>
                  </a:lnTo>
                  <a:lnTo>
                    <a:pt x="314" y="0"/>
                  </a:lnTo>
                  <a:lnTo>
                    <a:pt x="388" y="5"/>
                  </a:lnTo>
                  <a:lnTo>
                    <a:pt x="413" y="8"/>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9"/>
            <p:cNvSpPr>
              <a:spLocks/>
            </p:cNvSpPr>
            <p:nvPr/>
          </p:nvSpPr>
          <p:spPr bwMode="auto">
            <a:xfrm>
              <a:off x="590" y="723"/>
              <a:ext cx="612" cy="289"/>
            </a:xfrm>
            <a:custGeom>
              <a:avLst/>
              <a:gdLst/>
              <a:ahLst/>
              <a:cxnLst>
                <a:cxn ang="0">
                  <a:pos x="352" y="7"/>
                </a:cxn>
                <a:cxn ang="0">
                  <a:pos x="408" y="15"/>
                </a:cxn>
                <a:cxn ang="0">
                  <a:pos x="459" y="23"/>
                </a:cxn>
                <a:cxn ang="0">
                  <a:pos x="498" y="37"/>
                </a:cxn>
                <a:cxn ang="0">
                  <a:pos x="545" y="59"/>
                </a:cxn>
                <a:cxn ang="0">
                  <a:pos x="600" y="104"/>
                </a:cxn>
                <a:cxn ang="0">
                  <a:pos x="612" y="136"/>
                </a:cxn>
                <a:cxn ang="0">
                  <a:pos x="608" y="188"/>
                </a:cxn>
                <a:cxn ang="0">
                  <a:pos x="598" y="227"/>
                </a:cxn>
                <a:cxn ang="0">
                  <a:pos x="577" y="253"/>
                </a:cxn>
                <a:cxn ang="0">
                  <a:pos x="550" y="270"/>
                </a:cxn>
                <a:cxn ang="0">
                  <a:pos x="489" y="281"/>
                </a:cxn>
                <a:cxn ang="0">
                  <a:pos x="439" y="282"/>
                </a:cxn>
                <a:cxn ang="0">
                  <a:pos x="404" y="287"/>
                </a:cxn>
                <a:cxn ang="0">
                  <a:pos x="374" y="288"/>
                </a:cxn>
                <a:cxn ang="0">
                  <a:pos x="332" y="289"/>
                </a:cxn>
                <a:cxn ang="0">
                  <a:pos x="276" y="284"/>
                </a:cxn>
                <a:cxn ang="0">
                  <a:pos x="215" y="283"/>
                </a:cxn>
                <a:cxn ang="0">
                  <a:pos x="138" y="280"/>
                </a:cxn>
                <a:cxn ang="0">
                  <a:pos x="82" y="275"/>
                </a:cxn>
                <a:cxn ang="0">
                  <a:pos x="56" y="266"/>
                </a:cxn>
                <a:cxn ang="0">
                  <a:pos x="47" y="249"/>
                </a:cxn>
                <a:cxn ang="0">
                  <a:pos x="9" y="201"/>
                </a:cxn>
                <a:cxn ang="0">
                  <a:pos x="0" y="168"/>
                </a:cxn>
                <a:cxn ang="0">
                  <a:pos x="4" y="144"/>
                </a:cxn>
                <a:cxn ang="0">
                  <a:pos x="11" y="122"/>
                </a:cxn>
                <a:cxn ang="0">
                  <a:pos x="21" y="97"/>
                </a:cxn>
                <a:cxn ang="0">
                  <a:pos x="40" y="77"/>
                </a:cxn>
                <a:cxn ang="0">
                  <a:pos x="70" y="50"/>
                </a:cxn>
                <a:cxn ang="0">
                  <a:pos x="83" y="37"/>
                </a:cxn>
                <a:cxn ang="0">
                  <a:pos x="101" y="25"/>
                </a:cxn>
                <a:cxn ang="0">
                  <a:pos x="113" y="22"/>
                </a:cxn>
                <a:cxn ang="0">
                  <a:pos x="129" y="17"/>
                </a:cxn>
                <a:cxn ang="0">
                  <a:pos x="155" y="13"/>
                </a:cxn>
                <a:cxn ang="0">
                  <a:pos x="174" y="13"/>
                </a:cxn>
                <a:cxn ang="0">
                  <a:pos x="213" y="9"/>
                </a:cxn>
                <a:cxn ang="0">
                  <a:pos x="226" y="7"/>
                </a:cxn>
                <a:cxn ang="0">
                  <a:pos x="241" y="6"/>
                </a:cxn>
                <a:cxn ang="0">
                  <a:pos x="281" y="3"/>
                </a:cxn>
                <a:cxn ang="0">
                  <a:pos x="301" y="0"/>
                </a:cxn>
                <a:cxn ang="0">
                  <a:pos x="333" y="3"/>
                </a:cxn>
              </a:cxnLst>
              <a:rect l="0" t="0" r="r" b="b"/>
              <a:pathLst>
                <a:path w="612" h="289">
                  <a:moveTo>
                    <a:pt x="333" y="3"/>
                  </a:moveTo>
                  <a:lnTo>
                    <a:pt x="352" y="7"/>
                  </a:lnTo>
                  <a:lnTo>
                    <a:pt x="378" y="10"/>
                  </a:lnTo>
                  <a:lnTo>
                    <a:pt x="408" y="15"/>
                  </a:lnTo>
                  <a:lnTo>
                    <a:pt x="425" y="18"/>
                  </a:lnTo>
                  <a:lnTo>
                    <a:pt x="459" y="23"/>
                  </a:lnTo>
                  <a:lnTo>
                    <a:pt x="476" y="25"/>
                  </a:lnTo>
                  <a:lnTo>
                    <a:pt x="498" y="37"/>
                  </a:lnTo>
                  <a:lnTo>
                    <a:pt x="519" y="49"/>
                  </a:lnTo>
                  <a:lnTo>
                    <a:pt x="545" y="59"/>
                  </a:lnTo>
                  <a:lnTo>
                    <a:pt x="580" y="81"/>
                  </a:lnTo>
                  <a:lnTo>
                    <a:pt x="600" y="104"/>
                  </a:lnTo>
                  <a:lnTo>
                    <a:pt x="606" y="115"/>
                  </a:lnTo>
                  <a:lnTo>
                    <a:pt x="612" y="136"/>
                  </a:lnTo>
                  <a:lnTo>
                    <a:pt x="612" y="164"/>
                  </a:lnTo>
                  <a:lnTo>
                    <a:pt x="608" y="188"/>
                  </a:lnTo>
                  <a:lnTo>
                    <a:pt x="605" y="214"/>
                  </a:lnTo>
                  <a:lnTo>
                    <a:pt x="598" y="227"/>
                  </a:lnTo>
                  <a:lnTo>
                    <a:pt x="592" y="236"/>
                  </a:lnTo>
                  <a:lnTo>
                    <a:pt x="577" y="253"/>
                  </a:lnTo>
                  <a:lnTo>
                    <a:pt x="563" y="262"/>
                  </a:lnTo>
                  <a:lnTo>
                    <a:pt x="550" y="270"/>
                  </a:lnTo>
                  <a:lnTo>
                    <a:pt x="514" y="278"/>
                  </a:lnTo>
                  <a:lnTo>
                    <a:pt x="489" y="281"/>
                  </a:lnTo>
                  <a:lnTo>
                    <a:pt x="463" y="282"/>
                  </a:lnTo>
                  <a:lnTo>
                    <a:pt x="439" y="282"/>
                  </a:lnTo>
                  <a:lnTo>
                    <a:pt x="427" y="283"/>
                  </a:lnTo>
                  <a:lnTo>
                    <a:pt x="404" y="287"/>
                  </a:lnTo>
                  <a:lnTo>
                    <a:pt x="379" y="288"/>
                  </a:lnTo>
                  <a:lnTo>
                    <a:pt x="374" y="288"/>
                  </a:lnTo>
                  <a:lnTo>
                    <a:pt x="347" y="287"/>
                  </a:lnTo>
                  <a:lnTo>
                    <a:pt x="332" y="289"/>
                  </a:lnTo>
                  <a:lnTo>
                    <a:pt x="302" y="286"/>
                  </a:lnTo>
                  <a:lnTo>
                    <a:pt x="276" y="284"/>
                  </a:lnTo>
                  <a:lnTo>
                    <a:pt x="260" y="281"/>
                  </a:lnTo>
                  <a:lnTo>
                    <a:pt x="215" y="283"/>
                  </a:lnTo>
                  <a:lnTo>
                    <a:pt x="170" y="283"/>
                  </a:lnTo>
                  <a:lnTo>
                    <a:pt x="138" y="280"/>
                  </a:lnTo>
                  <a:lnTo>
                    <a:pt x="92" y="278"/>
                  </a:lnTo>
                  <a:lnTo>
                    <a:pt x="82" y="275"/>
                  </a:lnTo>
                  <a:lnTo>
                    <a:pt x="60" y="270"/>
                  </a:lnTo>
                  <a:lnTo>
                    <a:pt x="56" y="266"/>
                  </a:lnTo>
                  <a:lnTo>
                    <a:pt x="51" y="253"/>
                  </a:lnTo>
                  <a:lnTo>
                    <a:pt x="47" y="249"/>
                  </a:lnTo>
                  <a:lnTo>
                    <a:pt x="44" y="241"/>
                  </a:lnTo>
                  <a:lnTo>
                    <a:pt x="9" y="201"/>
                  </a:lnTo>
                  <a:lnTo>
                    <a:pt x="4" y="189"/>
                  </a:lnTo>
                  <a:lnTo>
                    <a:pt x="0" y="168"/>
                  </a:lnTo>
                  <a:lnTo>
                    <a:pt x="3" y="150"/>
                  </a:lnTo>
                  <a:lnTo>
                    <a:pt x="4" y="144"/>
                  </a:lnTo>
                  <a:lnTo>
                    <a:pt x="8" y="126"/>
                  </a:lnTo>
                  <a:lnTo>
                    <a:pt x="11" y="122"/>
                  </a:lnTo>
                  <a:lnTo>
                    <a:pt x="13" y="112"/>
                  </a:lnTo>
                  <a:lnTo>
                    <a:pt x="21" y="97"/>
                  </a:lnTo>
                  <a:lnTo>
                    <a:pt x="36" y="78"/>
                  </a:lnTo>
                  <a:lnTo>
                    <a:pt x="40" y="77"/>
                  </a:lnTo>
                  <a:lnTo>
                    <a:pt x="46" y="71"/>
                  </a:lnTo>
                  <a:lnTo>
                    <a:pt x="70" y="50"/>
                  </a:lnTo>
                  <a:lnTo>
                    <a:pt x="77" y="44"/>
                  </a:lnTo>
                  <a:lnTo>
                    <a:pt x="83" y="37"/>
                  </a:lnTo>
                  <a:lnTo>
                    <a:pt x="96" y="28"/>
                  </a:lnTo>
                  <a:lnTo>
                    <a:pt x="101" y="25"/>
                  </a:lnTo>
                  <a:lnTo>
                    <a:pt x="104" y="23"/>
                  </a:lnTo>
                  <a:lnTo>
                    <a:pt x="113" y="22"/>
                  </a:lnTo>
                  <a:lnTo>
                    <a:pt x="121" y="17"/>
                  </a:lnTo>
                  <a:lnTo>
                    <a:pt x="129" y="17"/>
                  </a:lnTo>
                  <a:lnTo>
                    <a:pt x="135" y="15"/>
                  </a:lnTo>
                  <a:lnTo>
                    <a:pt x="155" y="13"/>
                  </a:lnTo>
                  <a:lnTo>
                    <a:pt x="157" y="11"/>
                  </a:lnTo>
                  <a:lnTo>
                    <a:pt x="174" y="13"/>
                  </a:lnTo>
                  <a:lnTo>
                    <a:pt x="203" y="9"/>
                  </a:lnTo>
                  <a:lnTo>
                    <a:pt x="213" y="9"/>
                  </a:lnTo>
                  <a:lnTo>
                    <a:pt x="217" y="7"/>
                  </a:lnTo>
                  <a:lnTo>
                    <a:pt x="226" y="7"/>
                  </a:lnTo>
                  <a:lnTo>
                    <a:pt x="232" y="4"/>
                  </a:lnTo>
                  <a:lnTo>
                    <a:pt x="241" y="6"/>
                  </a:lnTo>
                  <a:lnTo>
                    <a:pt x="274" y="4"/>
                  </a:lnTo>
                  <a:lnTo>
                    <a:pt x="281" y="3"/>
                  </a:lnTo>
                  <a:lnTo>
                    <a:pt x="295" y="1"/>
                  </a:lnTo>
                  <a:lnTo>
                    <a:pt x="301" y="0"/>
                  </a:lnTo>
                  <a:lnTo>
                    <a:pt x="323" y="1"/>
                  </a:lnTo>
                  <a:lnTo>
                    <a:pt x="333" y="3"/>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8"/>
            <p:cNvSpPr>
              <a:spLocks/>
            </p:cNvSpPr>
            <p:nvPr/>
          </p:nvSpPr>
          <p:spPr bwMode="auto">
            <a:xfrm>
              <a:off x="595" y="727"/>
              <a:ext cx="603" cy="279"/>
            </a:xfrm>
            <a:custGeom>
              <a:avLst/>
              <a:gdLst/>
              <a:ahLst/>
              <a:cxnLst>
                <a:cxn ang="0">
                  <a:pos x="361" y="10"/>
                </a:cxn>
                <a:cxn ang="0">
                  <a:pos x="389" y="13"/>
                </a:cxn>
                <a:cxn ang="0">
                  <a:pos x="425" y="21"/>
                </a:cxn>
                <a:cxn ang="0">
                  <a:pos x="448" y="24"/>
                </a:cxn>
                <a:cxn ang="0">
                  <a:pos x="462" y="25"/>
                </a:cxn>
                <a:cxn ang="0">
                  <a:pos x="476" y="30"/>
                </a:cxn>
                <a:cxn ang="0">
                  <a:pos x="507" y="48"/>
                </a:cxn>
                <a:cxn ang="0">
                  <a:pos x="530" y="57"/>
                </a:cxn>
                <a:cxn ang="0">
                  <a:pos x="568" y="77"/>
                </a:cxn>
                <a:cxn ang="0">
                  <a:pos x="584" y="95"/>
                </a:cxn>
                <a:cxn ang="0">
                  <a:pos x="600" y="123"/>
                </a:cxn>
                <a:cxn ang="0">
                  <a:pos x="601" y="128"/>
                </a:cxn>
                <a:cxn ang="0">
                  <a:pos x="603" y="153"/>
                </a:cxn>
                <a:cxn ang="0">
                  <a:pos x="596" y="195"/>
                </a:cxn>
                <a:cxn ang="0">
                  <a:pos x="593" y="211"/>
                </a:cxn>
                <a:cxn ang="0">
                  <a:pos x="587" y="223"/>
                </a:cxn>
                <a:cxn ang="0">
                  <a:pos x="572" y="242"/>
                </a:cxn>
                <a:cxn ang="0">
                  <a:pos x="569" y="242"/>
                </a:cxn>
                <a:cxn ang="0">
                  <a:pos x="564" y="248"/>
                </a:cxn>
                <a:cxn ang="0">
                  <a:pos x="540" y="262"/>
                </a:cxn>
                <a:cxn ang="0">
                  <a:pos x="507" y="270"/>
                </a:cxn>
                <a:cxn ang="0">
                  <a:pos x="485" y="271"/>
                </a:cxn>
                <a:cxn ang="0">
                  <a:pos x="445" y="273"/>
                </a:cxn>
                <a:cxn ang="0">
                  <a:pos x="415" y="274"/>
                </a:cxn>
                <a:cxn ang="0">
                  <a:pos x="399" y="277"/>
                </a:cxn>
                <a:cxn ang="0">
                  <a:pos x="366" y="278"/>
                </a:cxn>
                <a:cxn ang="0">
                  <a:pos x="355" y="278"/>
                </a:cxn>
                <a:cxn ang="0">
                  <a:pos x="320" y="279"/>
                </a:cxn>
                <a:cxn ang="0">
                  <a:pos x="295" y="277"/>
                </a:cxn>
                <a:cxn ang="0">
                  <a:pos x="269" y="274"/>
                </a:cxn>
                <a:cxn ang="0">
                  <a:pos x="253" y="272"/>
                </a:cxn>
                <a:cxn ang="0">
                  <a:pos x="221" y="273"/>
                </a:cxn>
                <a:cxn ang="0">
                  <a:pos x="174" y="274"/>
                </a:cxn>
                <a:cxn ang="0">
                  <a:pos x="111" y="270"/>
                </a:cxn>
                <a:cxn ang="0">
                  <a:pos x="83" y="267"/>
                </a:cxn>
                <a:cxn ang="0">
                  <a:pos x="63" y="262"/>
                </a:cxn>
                <a:cxn ang="0">
                  <a:pos x="58" y="257"/>
                </a:cxn>
                <a:cxn ang="0">
                  <a:pos x="54" y="251"/>
                </a:cxn>
                <a:cxn ang="0">
                  <a:pos x="54" y="250"/>
                </a:cxn>
                <a:cxn ang="0">
                  <a:pos x="50" y="245"/>
                </a:cxn>
                <a:cxn ang="0">
                  <a:pos x="49" y="239"/>
                </a:cxn>
                <a:cxn ang="0">
                  <a:pos x="17" y="204"/>
                </a:cxn>
                <a:cxn ang="0">
                  <a:pos x="6" y="187"/>
                </a:cxn>
                <a:cxn ang="0">
                  <a:pos x="0" y="162"/>
                </a:cxn>
                <a:cxn ang="0">
                  <a:pos x="8" y="123"/>
                </a:cxn>
                <a:cxn ang="0">
                  <a:pos x="13" y="107"/>
                </a:cxn>
                <a:cxn ang="0">
                  <a:pos x="22" y="94"/>
                </a:cxn>
                <a:cxn ang="0">
                  <a:pos x="36" y="78"/>
                </a:cxn>
                <a:cxn ang="0">
                  <a:pos x="41" y="74"/>
                </a:cxn>
                <a:cxn ang="0">
                  <a:pos x="73" y="48"/>
                </a:cxn>
                <a:cxn ang="0">
                  <a:pos x="85" y="34"/>
                </a:cxn>
                <a:cxn ang="0">
                  <a:pos x="110" y="21"/>
                </a:cxn>
                <a:cxn ang="0">
                  <a:pos x="141" y="14"/>
                </a:cxn>
                <a:cxn ang="0">
                  <a:pos x="159" y="13"/>
                </a:cxn>
                <a:cxn ang="0">
                  <a:pos x="185" y="12"/>
                </a:cxn>
                <a:cxn ang="0">
                  <a:pos x="220" y="7"/>
                </a:cxn>
                <a:cxn ang="0">
                  <a:pos x="232" y="6"/>
                </a:cxn>
                <a:cxn ang="0">
                  <a:pos x="263" y="6"/>
                </a:cxn>
                <a:cxn ang="0">
                  <a:pos x="276" y="3"/>
                </a:cxn>
                <a:cxn ang="0">
                  <a:pos x="286" y="3"/>
                </a:cxn>
                <a:cxn ang="0">
                  <a:pos x="297" y="0"/>
                </a:cxn>
                <a:cxn ang="0">
                  <a:pos x="319" y="3"/>
                </a:cxn>
                <a:cxn ang="0">
                  <a:pos x="361" y="10"/>
                </a:cxn>
              </a:cxnLst>
              <a:rect l="0" t="0" r="r" b="b"/>
              <a:pathLst>
                <a:path w="603" h="279">
                  <a:moveTo>
                    <a:pt x="361" y="10"/>
                  </a:moveTo>
                  <a:lnTo>
                    <a:pt x="389" y="13"/>
                  </a:lnTo>
                  <a:lnTo>
                    <a:pt x="425" y="21"/>
                  </a:lnTo>
                  <a:lnTo>
                    <a:pt x="448" y="24"/>
                  </a:lnTo>
                  <a:lnTo>
                    <a:pt x="462" y="25"/>
                  </a:lnTo>
                  <a:lnTo>
                    <a:pt x="476" y="30"/>
                  </a:lnTo>
                  <a:lnTo>
                    <a:pt x="507" y="48"/>
                  </a:lnTo>
                  <a:lnTo>
                    <a:pt x="530" y="57"/>
                  </a:lnTo>
                  <a:lnTo>
                    <a:pt x="568" y="77"/>
                  </a:lnTo>
                  <a:lnTo>
                    <a:pt x="584" y="95"/>
                  </a:lnTo>
                  <a:lnTo>
                    <a:pt x="600" y="123"/>
                  </a:lnTo>
                  <a:lnTo>
                    <a:pt x="601" y="128"/>
                  </a:lnTo>
                  <a:lnTo>
                    <a:pt x="603" y="153"/>
                  </a:lnTo>
                  <a:lnTo>
                    <a:pt x="596" y="195"/>
                  </a:lnTo>
                  <a:lnTo>
                    <a:pt x="593" y="211"/>
                  </a:lnTo>
                  <a:lnTo>
                    <a:pt x="587" y="223"/>
                  </a:lnTo>
                  <a:lnTo>
                    <a:pt x="572" y="242"/>
                  </a:lnTo>
                  <a:lnTo>
                    <a:pt x="569" y="242"/>
                  </a:lnTo>
                  <a:lnTo>
                    <a:pt x="564" y="248"/>
                  </a:lnTo>
                  <a:lnTo>
                    <a:pt x="540" y="262"/>
                  </a:lnTo>
                  <a:lnTo>
                    <a:pt x="507" y="270"/>
                  </a:lnTo>
                  <a:lnTo>
                    <a:pt x="485" y="271"/>
                  </a:lnTo>
                  <a:lnTo>
                    <a:pt x="445" y="273"/>
                  </a:lnTo>
                  <a:lnTo>
                    <a:pt x="415" y="274"/>
                  </a:lnTo>
                  <a:lnTo>
                    <a:pt x="399" y="277"/>
                  </a:lnTo>
                  <a:lnTo>
                    <a:pt x="366" y="278"/>
                  </a:lnTo>
                  <a:lnTo>
                    <a:pt x="355" y="278"/>
                  </a:lnTo>
                  <a:lnTo>
                    <a:pt x="320" y="279"/>
                  </a:lnTo>
                  <a:lnTo>
                    <a:pt x="295" y="277"/>
                  </a:lnTo>
                  <a:lnTo>
                    <a:pt x="269" y="274"/>
                  </a:lnTo>
                  <a:lnTo>
                    <a:pt x="253" y="272"/>
                  </a:lnTo>
                  <a:lnTo>
                    <a:pt x="221" y="273"/>
                  </a:lnTo>
                  <a:lnTo>
                    <a:pt x="174" y="274"/>
                  </a:lnTo>
                  <a:lnTo>
                    <a:pt x="111" y="270"/>
                  </a:lnTo>
                  <a:lnTo>
                    <a:pt x="83" y="267"/>
                  </a:lnTo>
                  <a:lnTo>
                    <a:pt x="63" y="262"/>
                  </a:lnTo>
                  <a:lnTo>
                    <a:pt x="58" y="257"/>
                  </a:lnTo>
                  <a:lnTo>
                    <a:pt x="54" y="251"/>
                  </a:lnTo>
                  <a:lnTo>
                    <a:pt x="54" y="250"/>
                  </a:lnTo>
                  <a:lnTo>
                    <a:pt x="50" y="245"/>
                  </a:lnTo>
                  <a:lnTo>
                    <a:pt x="49" y="239"/>
                  </a:lnTo>
                  <a:lnTo>
                    <a:pt x="17" y="204"/>
                  </a:lnTo>
                  <a:lnTo>
                    <a:pt x="6" y="187"/>
                  </a:lnTo>
                  <a:lnTo>
                    <a:pt x="0" y="162"/>
                  </a:lnTo>
                  <a:lnTo>
                    <a:pt x="8" y="123"/>
                  </a:lnTo>
                  <a:lnTo>
                    <a:pt x="13" y="107"/>
                  </a:lnTo>
                  <a:lnTo>
                    <a:pt x="22" y="94"/>
                  </a:lnTo>
                  <a:lnTo>
                    <a:pt x="36" y="78"/>
                  </a:lnTo>
                  <a:lnTo>
                    <a:pt x="41" y="74"/>
                  </a:lnTo>
                  <a:lnTo>
                    <a:pt x="73" y="48"/>
                  </a:lnTo>
                  <a:lnTo>
                    <a:pt x="85" y="34"/>
                  </a:lnTo>
                  <a:lnTo>
                    <a:pt x="110" y="21"/>
                  </a:lnTo>
                  <a:lnTo>
                    <a:pt x="141" y="14"/>
                  </a:lnTo>
                  <a:lnTo>
                    <a:pt x="159" y="13"/>
                  </a:lnTo>
                  <a:lnTo>
                    <a:pt x="185" y="12"/>
                  </a:lnTo>
                  <a:lnTo>
                    <a:pt x="220" y="7"/>
                  </a:lnTo>
                  <a:lnTo>
                    <a:pt x="232" y="6"/>
                  </a:lnTo>
                  <a:lnTo>
                    <a:pt x="263" y="6"/>
                  </a:lnTo>
                  <a:lnTo>
                    <a:pt x="276" y="3"/>
                  </a:lnTo>
                  <a:lnTo>
                    <a:pt x="286" y="3"/>
                  </a:lnTo>
                  <a:lnTo>
                    <a:pt x="297" y="0"/>
                  </a:lnTo>
                  <a:lnTo>
                    <a:pt x="319" y="3"/>
                  </a:lnTo>
                  <a:lnTo>
                    <a:pt x="361" y="10"/>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7"/>
            <p:cNvSpPr>
              <a:spLocks/>
            </p:cNvSpPr>
            <p:nvPr/>
          </p:nvSpPr>
          <p:spPr bwMode="auto">
            <a:xfrm>
              <a:off x="663" y="751"/>
              <a:ext cx="486" cy="234"/>
            </a:xfrm>
            <a:custGeom>
              <a:avLst/>
              <a:gdLst/>
              <a:ahLst/>
              <a:cxnLst>
                <a:cxn ang="0">
                  <a:pos x="235" y="9"/>
                </a:cxn>
                <a:cxn ang="0">
                  <a:pos x="260" y="14"/>
                </a:cxn>
                <a:cxn ang="0">
                  <a:pos x="296" y="19"/>
                </a:cxn>
                <a:cxn ang="0">
                  <a:pos x="339" y="22"/>
                </a:cxn>
                <a:cxn ang="0">
                  <a:pos x="393" y="38"/>
                </a:cxn>
                <a:cxn ang="0">
                  <a:pos x="435" y="62"/>
                </a:cxn>
                <a:cxn ang="0">
                  <a:pos x="446" y="67"/>
                </a:cxn>
                <a:cxn ang="0">
                  <a:pos x="472" y="84"/>
                </a:cxn>
                <a:cxn ang="0">
                  <a:pos x="483" y="109"/>
                </a:cxn>
                <a:cxn ang="0">
                  <a:pos x="482" y="149"/>
                </a:cxn>
                <a:cxn ang="0">
                  <a:pos x="472" y="172"/>
                </a:cxn>
                <a:cxn ang="0">
                  <a:pos x="441" y="202"/>
                </a:cxn>
                <a:cxn ang="0">
                  <a:pos x="425" y="209"/>
                </a:cxn>
                <a:cxn ang="0">
                  <a:pos x="361" y="226"/>
                </a:cxn>
                <a:cxn ang="0">
                  <a:pos x="316" y="232"/>
                </a:cxn>
                <a:cxn ang="0">
                  <a:pos x="288" y="234"/>
                </a:cxn>
                <a:cxn ang="0">
                  <a:pos x="252" y="232"/>
                </a:cxn>
                <a:cxn ang="0">
                  <a:pos x="184" y="229"/>
                </a:cxn>
                <a:cxn ang="0">
                  <a:pos x="131" y="231"/>
                </a:cxn>
                <a:cxn ang="0">
                  <a:pos x="85" y="218"/>
                </a:cxn>
                <a:cxn ang="0">
                  <a:pos x="59" y="212"/>
                </a:cxn>
                <a:cxn ang="0">
                  <a:pos x="37" y="199"/>
                </a:cxn>
                <a:cxn ang="0">
                  <a:pos x="6" y="171"/>
                </a:cxn>
                <a:cxn ang="0">
                  <a:pos x="1" y="159"/>
                </a:cxn>
                <a:cxn ang="0">
                  <a:pos x="8" y="113"/>
                </a:cxn>
                <a:cxn ang="0">
                  <a:pos x="19" y="89"/>
                </a:cxn>
                <a:cxn ang="0">
                  <a:pos x="22" y="78"/>
                </a:cxn>
                <a:cxn ang="0">
                  <a:pos x="42" y="42"/>
                </a:cxn>
                <a:cxn ang="0">
                  <a:pos x="52" y="34"/>
                </a:cxn>
                <a:cxn ang="0">
                  <a:pos x="64" y="28"/>
                </a:cxn>
                <a:cxn ang="0">
                  <a:pos x="89" y="20"/>
                </a:cxn>
                <a:cxn ang="0">
                  <a:pos x="103" y="16"/>
                </a:cxn>
                <a:cxn ang="0">
                  <a:pos x="134" y="8"/>
                </a:cxn>
                <a:cxn ang="0">
                  <a:pos x="161" y="0"/>
                </a:cxn>
                <a:cxn ang="0">
                  <a:pos x="205" y="6"/>
                </a:cxn>
              </a:cxnLst>
              <a:rect l="0" t="0" r="r" b="b"/>
              <a:pathLst>
                <a:path w="486" h="234">
                  <a:moveTo>
                    <a:pt x="205" y="6"/>
                  </a:moveTo>
                  <a:lnTo>
                    <a:pt x="235" y="9"/>
                  </a:lnTo>
                  <a:lnTo>
                    <a:pt x="246" y="12"/>
                  </a:lnTo>
                  <a:lnTo>
                    <a:pt x="260" y="14"/>
                  </a:lnTo>
                  <a:lnTo>
                    <a:pt x="270" y="14"/>
                  </a:lnTo>
                  <a:lnTo>
                    <a:pt x="296" y="19"/>
                  </a:lnTo>
                  <a:lnTo>
                    <a:pt x="321" y="20"/>
                  </a:lnTo>
                  <a:lnTo>
                    <a:pt x="339" y="22"/>
                  </a:lnTo>
                  <a:lnTo>
                    <a:pt x="380" y="33"/>
                  </a:lnTo>
                  <a:lnTo>
                    <a:pt x="393" y="38"/>
                  </a:lnTo>
                  <a:lnTo>
                    <a:pt x="408" y="49"/>
                  </a:lnTo>
                  <a:lnTo>
                    <a:pt x="435" y="62"/>
                  </a:lnTo>
                  <a:lnTo>
                    <a:pt x="444" y="67"/>
                  </a:lnTo>
                  <a:lnTo>
                    <a:pt x="446" y="67"/>
                  </a:lnTo>
                  <a:lnTo>
                    <a:pt x="462" y="77"/>
                  </a:lnTo>
                  <a:lnTo>
                    <a:pt x="472" y="84"/>
                  </a:lnTo>
                  <a:lnTo>
                    <a:pt x="479" y="94"/>
                  </a:lnTo>
                  <a:lnTo>
                    <a:pt x="483" y="109"/>
                  </a:lnTo>
                  <a:lnTo>
                    <a:pt x="486" y="138"/>
                  </a:lnTo>
                  <a:lnTo>
                    <a:pt x="482" y="149"/>
                  </a:lnTo>
                  <a:lnTo>
                    <a:pt x="478" y="154"/>
                  </a:lnTo>
                  <a:lnTo>
                    <a:pt x="472" y="172"/>
                  </a:lnTo>
                  <a:lnTo>
                    <a:pt x="464" y="185"/>
                  </a:lnTo>
                  <a:lnTo>
                    <a:pt x="441" y="202"/>
                  </a:lnTo>
                  <a:lnTo>
                    <a:pt x="428" y="207"/>
                  </a:lnTo>
                  <a:lnTo>
                    <a:pt x="425" y="209"/>
                  </a:lnTo>
                  <a:lnTo>
                    <a:pt x="395" y="218"/>
                  </a:lnTo>
                  <a:lnTo>
                    <a:pt x="361" y="226"/>
                  </a:lnTo>
                  <a:lnTo>
                    <a:pt x="344" y="228"/>
                  </a:lnTo>
                  <a:lnTo>
                    <a:pt x="316" y="232"/>
                  </a:lnTo>
                  <a:lnTo>
                    <a:pt x="301" y="234"/>
                  </a:lnTo>
                  <a:lnTo>
                    <a:pt x="288" y="234"/>
                  </a:lnTo>
                  <a:lnTo>
                    <a:pt x="270" y="234"/>
                  </a:lnTo>
                  <a:lnTo>
                    <a:pt x="252" y="232"/>
                  </a:lnTo>
                  <a:lnTo>
                    <a:pt x="226" y="228"/>
                  </a:lnTo>
                  <a:lnTo>
                    <a:pt x="184" y="229"/>
                  </a:lnTo>
                  <a:lnTo>
                    <a:pt x="150" y="234"/>
                  </a:lnTo>
                  <a:lnTo>
                    <a:pt x="131" y="231"/>
                  </a:lnTo>
                  <a:lnTo>
                    <a:pt x="119" y="227"/>
                  </a:lnTo>
                  <a:lnTo>
                    <a:pt x="85" y="218"/>
                  </a:lnTo>
                  <a:lnTo>
                    <a:pt x="69" y="214"/>
                  </a:lnTo>
                  <a:lnTo>
                    <a:pt x="59" y="212"/>
                  </a:lnTo>
                  <a:lnTo>
                    <a:pt x="46" y="206"/>
                  </a:lnTo>
                  <a:lnTo>
                    <a:pt x="37" y="199"/>
                  </a:lnTo>
                  <a:lnTo>
                    <a:pt x="28" y="193"/>
                  </a:lnTo>
                  <a:lnTo>
                    <a:pt x="6" y="171"/>
                  </a:lnTo>
                  <a:lnTo>
                    <a:pt x="4" y="165"/>
                  </a:lnTo>
                  <a:lnTo>
                    <a:pt x="1" y="159"/>
                  </a:lnTo>
                  <a:lnTo>
                    <a:pt x="0" y="140"/>
                  </a:lnTo>
                  <a:lnTo>
                    <a:pt x="8" y="113"/>
                  </a:lnTo>
                  <a:lnTo>
                    <a:pt x="15" y="99"/>
                  </a:lnTo>
                  <a:lnTo>
                    <a:pt x="19" y="89"/>
                  </a:lnTo>
                  <a:lnTo>
                    <a:pt x="19" y="85"/>
                  </a:lnTo>
                  <a:lnTo>
                    <a:pt x="22" y="78"/>
                  </a:lnTo>
                  <a:lnTo>
                    <a:pt x="28" y="62"/>
                  </a:lnTo>
                  <a:lnTo>
                    <a:pt x="42" y="42"/>
                  </a:lnTo>
                  <a:lnTo>
                    <a:pt x="48" y="38"/>
                  </a:lnTo>
                  <a:lnTo>
                    <a:pt x="52" y="34"/>
                  </a:lnTo>
                  <a:lnTo>
                    <a:pt x="59" y="31"/>
                  </a:lnTo>
                  <a:lnTo>
                    <a:pt x="64" y="28"/>
                  </a:lnTo>
                  <a:lnTo>
                    <a:pt x="70" y="26"/>
                  </a:lnTo>
                  <a:lnTo>
                    <a:pt x="89" y="20"/>
                  </a:lnTo>
                  <a:lnTo>
                    <a:pt x="94" y="20"/>
                  </a:lnTo>
                  <a:lnTo>
                    <a:pt x="103" y="16"/>
                  </a:lnTo>
                  <a:lnTo>
                    <a:pt x="113" y="15"/>
                  </a:lnTo>
                  <a:lnTo>
                    <a:pt x="134" y="8"/>
                  </a:lnTo>
                  <a:lnTo>
                    <a:pt x="138" y="6"/>
                  </a:lnTo>
                  <a:lnTo>
                    <a:pt x="161" y="0"/>
                  </a:lnTo>
                  <a:lnTo>
                    <a:pt x="185" y="1"/>
                  </a:lnTo>
                  <a:lnTo>
                    <a:pt x="205" y="6"/>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6"/>
            <p:cNvSpPr>
              <a:spLocks/>
            </p:cNvSpPr>
            <p:nvPr/>
          </p:nvSpPr>
          <p:spPr bwMode="auto">
            <a:xfrm>
              <a:off x="669" y="756"/>
              <a:ext cx="473" cy="224"/>
            </a:xfrm>
            <a:custGeom>
              <a:avLst/>
              <a:gdLst/>
              <a:ahLst/>
              <a:cxnLst>
                <a:cxn ang="0">
                  <a:pos x="232" y="10"/>
                </a:cxn>
                <a:cxn ang="0">
                  <a:pos x="269" y="15"/>
                </a:cxn>
                <a:cxn ang="0">
                  <a:pos x="331" y="21"/>
                </a:cxn>
                <a:cxn ang="0">
                  <a:pos x="385" y="39"/>
                </a:cxn>
                <a:cxn ang="0">
                  <a:pos x="422" y="59"/>
                </a:cxn>
                <a:cxn ang="0">
                  <a:pos x="454" y="77"/>
                </a:cxn>
                <a:cxn ang="0">
                  <a:pos x="470" y="96"/>
                </a:cxn>
                <a:cxn ang="0">
                  <a:pos x="472" y="114"/>
                </a:cxn>
                <a:cxn ang="0">
                  <a:pos x="461" y="166"/>
                </a:cxn>
                <a:cxn ang="0">
                  <a:pos x="433" y="193"/>
                </a:cxn>
                <a:cxn ang="0">
                  <a:pos x="375" y="212"/>
                </a:cxn>
                <a:cxn ang="0">
                  <a:pos x="345" y="217"/>
                </a:cxn>
                <a:cxn ang="0">
                  <a:pos x="303" y="222"/>
                </a:cxn>
                <a:cxn ang="0">
                  <a:pos x="246" y="222"/>
                </a:cxn>
                <a:cxn ang="0">
                  <a:pos x="183" y="219"/>
                </a:cxn>
                <a:cxn ang="0">
                  <a:pos x="125" y="221"/>
                </a:cxn>
                <a:cxn ang="0">
                  <a:pos x="92" y="210"/>
                </a:cxn>
                <a:cxn ang="0">
                  <a:pos x="51" y="201"/>
                </a:cxn>
                <a:cxn ang="0">
                  <a:pos x="22" y="180"/>
                </a:cxn>
                <a:cxn ang="0">
                  <a:pos x="4" y="156"/>
                </a:cxn>
                <a:cxn ang="0">
                  <a:pos x="2" y="132"/>
                </a:cxn>
                <a:cxn ang="0">
                  <a:pos x="14" y="98"/>
                </a:cxn>
                <a:cxn ang="0">
                  <a:pos x="19" y="87"/>
                </a:cxn>
                <a:cxn ang="0">
                  <a:pos x="23" y="72"/>
                </a:cxn>
                <a:cxn ang="0">
                  <a:pos x="31" y="53"/>
                </a:cxn>
                <a:cxn ang="0">
                  <a:pos x="58" y="29"/>
                </a:cxn>
                <a:cxn ang="0">
                  <a:pos x="83" y="21"/>
                </a:cxn>
                <a:cxn ang="0">
                  <a:pos x="96" y="19"/>
                </a:cxn>
                <a:cxn ang="0">
                  <a:pos x="114" y="14"/>
                </a:cxn>
                <a:cxn ang="0">
                  <a:pos x="128" y="9"/>
                </a:cxn>
                <a:cxn ang="0">
                  <a:pos x="156" y="0"/>
                </a:cxn>
                <a:cxn ang="0">
                  <a:pos x="203" y="7"/>
                </a:cxn>
              </a:cxnLst>
              <a:rect l="0" t="0" r="r" b="b"/>
              <a:pathLst>
                <a:path w="473" h="224">
                  <a:moveTo>
                    <a:pt x="203" y="7"/>
                  </a:moveTo>
                  <a:lnTo>
                    <a:pt x="232" y="10"/>
                  </a:lnTo>
                  <a:lnTo>
                    <a:pt x="255" y="12"/>
                  </a:lnTo>
                  <a:lnTo>
                    <a:pt x="269" y="15"/>
                  </a:lnTo>
                  <a:lnTo>
                    <a:pt x="299" y="19"/>
                  </a:lnTo>
                  <a:lnTo>
                    <a:pt x="331" y="21"/>
                  </a:lnTo>
                  <a:lnTo>
                    <a:pt x="371" y="32"/>
                  </a:lnTo>
                  <a:lnTo>
                    <a:pt x="385" y="39"/>
                  </a:lnTo>
                  <a:lnTo>
                    <a:pt x="397" y="46"/>
                  </a:lnTo>
                  <a:lnTo>
                    <a:pt x="422" y="59"/>
                  </a:lnTo>
                  <a:lnTo>
                    <a:pt x="431" y="65"/>
                  </a:lnTo>
                  <a:lnTo>
                    <a:pt x="454" y="77"/>
                  </a:lnTo>
                  <a:lnTo>
                    <a:pt x="466" y="87"/>
                  </a:lnTo>
                  <a:lnTo>
                    <a:pt x="470" y="96"/>
                  </a:lnTo>
                  <a:lnTo>
                    <a:pt x="472" y="108"/>
                  </a:lnTo>
                  <a:lnTo>
                    <a:pt x="472" y="114"/>
                  </a:lnTo>
                  <a:lnTo>
                    <a:pt x="473" y="131"/>
                  </a:lnTo>
                  <a:lnTo>
                    <a:pt x="461" y="166"/>
                  </a:lnTo>
                  <a:lnTo>
                    <a:pt x="456" y="174"/>
                  </a:lnTo>
                  <a:lnTo>
                    <a:pt x="433" y="193"/>
                  </a:lnTo>
                  <a:lnTo>
                    <a:pt x="413" y="200"/>
                  </a:lnTo>
                  <a:lnTo>
                    <a:pt x="375" y="212"/>
                  </a:lnTo>
                  <a:lnTo>
                    <a:pt x="366" y="213"/>
                  </a:lnTo>
                  <a:lnTo>
                    <a:pt x="345" y="217"/>
                  </a:lnTo>
                  <a:lnTo>
                    <a:pt x="327" y="219"/>
                  </a:lnTo>
                  <a:lnTo>
                    <a:pt x="303" y="222"/>
                  </a:lnTo>
                  <a:lnTo>
                    <a:pt x="285" y="224"/>
                  </a:lnTo>
                  <a:lnTo>
                    <a:pt x="246" y="222"/>
                  </a:lnTo>
                  <a:lnTo>
                    <a:pt x="213" y="219"/>
                  </a:lnTo>
                  <a:lnTo>
                    <a:pt x="183" y="219"/>
                  </a:lnTo>
                  <a:lnTo>
                    <a:pt x="146" y="223"/>
                  </a:lnTo>
                  <a:lnTo>
                    <a:pt x="125" y="221"/>
                  </a:lnTo>
                  <a:lnTo>
                    <a:pt x="111" y="215"/>
                  </a:lnTo>
                  <a:lnTo>
                    <a:pt x="92" y="210"/>
                  </a:lnTo>
                  <a:lnTo>
                    <a:pt x="74" y="206"/>
                  </a:lnTo>
                  <a:lnTo>
                    <a:pt x="51" y="201"/>
                  </a:lnTo>
                  <a:lnTo>
                    <a:pt x="27" y="186"/>
                  </a:lnTo>
                  <a:lnTo>
                    <a:pt x="22" y="180"/>
                  </a:lnTo>
                  <a:lnTo>
                    <a:pt x="14" y="175"/>
                  </a:lnTo>
                  <a:lnTo>
                    <a:pt x="4" y="156"/>
                  </a:lnTo>
                  <a:lnTo>
                    <a:pt x="0" y="151"/>
                  </a:lnTo>
                  <a:lnTo>
                    <a:pt x="2" y="132"/>
                  </a:lnTo>
                  <a:lnTo>
                    <a:pt x="7" y="113"/>
                  </a:lnTo>
                  <a:lnTo>
                    <a:pt x="14" y="98"/>
                  </a:lnTo>
                  <a:lnTo>
                    <a:pt x="17" y="91"/>
                  </a:lnTo>
                  <a:lnTo>
                    <a:pt x="19" y="87"/>
                  </a:lnTo>
                  <a:lnTo>
                    <a:pt x="21" y="79"/>
                  </a:lnTo>
                  <a:lnTo>
                    <a:pt x="23" y="72"/>
                  </a:lnTo>
                  <a:lnTo>
                    <a:pt x="25" y="65"/>
                  </a:lnTo>
                  <a:lnTo>
                    <a:pt x="31" y="53"/>
                  </a:lnTo>
                  <a:lnTo>
                    <a:pt x="39" y="44"/>
                  </a:lnTo>
                  <a:lnTo>
                    <a:pt x="58" y="29"/>
                  </a:lnTo>
                  <a:lnTo>
                    <a:pt x="76" y="23"/>
                  </a:lnTo>
                  <a:lnTo>
                    <a:pt x="83" y="21"/>
                  </a:lnTo>
                  <a:lnTo>
                    <a:pt x="90" y="19"/>
                  </a:lnTo>
                  <a:lnTo>
                    <a:pt x="96" y="19"/>
                  </a:lnTo>
                  <a:lnTo>
                    <a:pt x="101" y="16"/>
                  </a:lnTo>
                  <a:lnTo>
                    <a:pt x="114" y="14"/>
                  </a:lnTo>
                  <a:lnTo>
                    <a:pt x="119" y="11"/>
                  </a:lnTo>
                  <a:lnTo>
                    <a:pt x="128" y="9"/>
                  </a:lnTo>
                  <a:lnTo>
                    <a:pt x="138" y="3"/>
                  </a:lnTo>
                  <a:lnTo>
                    <a:pt x="156" y="0"/>
                  </a:lnTo>
                  <a:lnTo>
                    <a:pt x="176" y="1"/>
                  </a:lnTo>
                  <a:lnTo>
                    <a:pt x="203" y="7"/>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5"/>
            <p:cNvSpPr>
              <a:spLocks/>
            </p:cNvSpPr>
            <p:nvPr/>
          </p:nvSpPr>
          <p:spPr bwMode="auto">
            <a:xfrm>
              <a:off x="745" y="799"/>
              <a:ext cx="337" cy="163"/>
            </a:xfrm>
            <a:custGeom>
              <a:avLst/>
              <a:gdLst/>
              <a:ahLst/>
              <a:cxnLst>
                <a:cxn ang="0">
                  <a:pos x="221" y="12"/>
                </a:cxn>
                <a:cxn ang="0">
                  <a:pos x="237" y="12"/>
                </a:cxn>
                <a:cxn ang="0">
                  <a:pos x="260" y="10"/>
                </a:cxn>
                <a:cxn ang="0">
                  <a:pos x="280" y="14"/>
                </a:cxn>
                <a:cxn ang="0">
                  <a:pos x="300" y="27"/>
                </a:cxn>
                <a:cxn ang="0">
                  <a:pos x="317" y="40"/>
                </a:cxn>
                <a:cxn ang="0">
                  <a:pos x="318" y="42"/>
                </a:cxn>
                <a:cxn ang="0">
                  <a:pos x="327" y="48"/>
                </a:cxn>
                <a:cxn ang="0">
                  <a:pos x="336" y="64"/>
                </a:cxn>
                <a:cxn ang="0">
                  <a:pos x="337" y="74"/>
                </a:cxn>
                <a:cxn ang="0">
                  <a:pos x="336" y="91"/>
                </a:cxn>
                <a:cxn ang="0">
                  <a:pos x="335" y="96"/>
                </a:cxn>
                <a:cxn ang="0">
                  <a:pos x="329" y="104"/>
                </a:cxn>
                <a:cxn ang="0">
                  <a:pos x="316" y="112"/>
                </a:cxn>
                <a:cxn ang="0">
                  <a:pos x="270" y="131"/>
                </a:cxn>
                <a:cxn ang="0">
                  <a:pos x="256" y="139"/>
                </a:cxn>
                <a:cxn ang="0">
                  <a:pos x="241" y="145"/>
                </a:cxn>
                <a:cxn ang="0">
                  <a:pos x="235" y="145"/>
                </a:cxn>
                <a:cxn ang="0">
                  <a:pos x="232" y="147"/>
                </a:cxn>
                <a:cxn ang="0">
                  <a:pos x="227" y="149"/>
                </a:cxn>
                <a:cxn ang="0">
                  <a:pos x="209" y="157"/>
                </a:cxn>
                <a:cxn ang="0">
                  <a:pos x="192" y="160"/>
                </a:cxn>
                <a:cxn ang="0">
                  <a:pos x="190" y="161"/>
                </a:cxn>
                <a:cxn ang="0">
                  <a:pos x="163" y="163"/>
                </a:cxn>
                <a:cxn ang="0">
                  <a:pos x="119" y="156"/>
                </a:cxn>
                <a:cxn ang="0">
                  <a:pos x="99" y="156"/>
                </a:cxn>
                <a:cxn ang="0">
                  <a:pos x="68" y="152"/>
                </a:cxn>
                <a:cxn ang="0">
                  <a:pos x="61" y="150"/>
                </a:cxn>
                <a:cxn ang="0">
                  <a:pos x="53" y="149"/>
                </a:cxn>
                <a:cxn ang="0">
                  <a:pos x="38" y="143"/>
                </a:cxn>
                <a:cxn ang="0">
                  <a:pos x="17" y="123"/>
                </a:cxn>
                <a:cxn ang="0">
                  <a:pos x="14" y="118"/>
                </a:cxn>
                <a:cxn ang="0">
                  <a:pos x="10" y="113"/>
                </a:cxn>
                <a:cxn ang="0">
                  <a:pos x="9" y="108"/>
                </a:cxn>
                <a:cxn ang="0">
                  <a:pos x="6" y="105"/>
                </a:cxn>
                <a:cxn ang="0">
                  <a:pos x="5" y="97"/>
                </a:cxn>
                <a:cxn ang="0">
                  <a:pos x="2" y="81"/>
                </a:cxn>
                <a:cxn ang="0">
                  <a:pos x="0" y="69"/>
                </a:cxn>
                <a:cxn ang="0">
                  <a:pos x="3" y="64"/>
                </a:cxn>
                <a:cxn ang="0">
                  <a:pos x="5" y="56"/>
                </a:cxn>
                <a:cxn ang="0">
                  <a:pos x="12" y="48"/>
                </a:cxn>
                <a:cxn ang="0">
                  <a:pos x="38" y="34"/>
                </a:cxn>
                <a:cxn ang="0">
                  <a:pos x="49" y="30"/>
                </a:cxn>
                <a:cxn ang="0">
                  <a:pos x="65" y="22"/>
                </a:cxn>
                <a:cxn ang="0">
                  <a:pos x="102" y="9"/>
                </a:cxn>
                <a:cxn ang="0">
                  <a:pos x="121" y="5"/>
                </a:cxn>
                <a:cxn ang="0">
                  <a:pos x="137" y="1"/>
                </a:cxn>
                <a:cxn ang="0">
                  <a:pos x="151" y="0"/>
                </a:cxn>
                <a:cxn ang="0">
                  <a:pos x="153" y="0"/>
                </a:cxn>
                <a:cxn ang="0">
                  <a:pos x="178" y="2"/>
                </a:cxn>
                <a:cxn ang="0">
                  <a:pos x="221" y="12"/>
                </a:cxn>
              </a:cxnLst>
              <a:rect l="0" t="0" r="r" b="b"/>
              <a:pathLst>
                <a:path w="337" h="163">
                  <a:moveTo>
                    <a:pt x="221" y="12"/>
                  </a:moveTo>
                  <a:lnTo>
                    <a:pt x="237" y="12"/>
                  </a:lnTo>
                  <a:lnTo>
                    <a:pt x="260" y="10"/>
                  </a:lnTo>
                  <a:lnTo>
                    <a:pt x="280" y="14"/>
                  </a:lnTo>
                  <a:lnTo>
                    <a:pt x="300" y="27"/>
                  </a:lnTo>
                  <a:lnTo>
                    <a:pt x="317" y="40"/>
                  </a:lnTo>
                  <a:lnTo>
                    <a:pt x="318" y="42"/>
                  </a:lnTo>
                  <a:lnTo>
                    <a:pt x="327" y="48"/>
                  </a:lnTo>
                  <a:lnTo>
                    <a:pt x="336" y="64"/>
                  </a:lnTo>
                  <a:lnTo>
                    <a:pt x="337" y="74"/>
                  </a:lnTo>
                  <a:lnTo>
                    <a:pt x="336" y="91"/>
                  </a:lnTo>
                  <a:lnTo>
                    <a:pt x="335" y="96"/>
                  </a:lnTo>
                  <a:lnTo>
                    <a:pt x="329" y="104"/>
                  </a:lnTo>
                  <a:lnTo>
                    <a:pt x="316" y="112"/>
                  </a:lnTo>
                  <a:lnTo>
                    <a:pt x="270" y="131"/>
                  </a:lnTo>
                  <a:lnTo>
                    <a:pt x="256" y="139"/>
                  </a:lnTo>
                  <a:lnTo>
                    <a:pt x="241" y="145"/>
                  </a:lnTo>
                  <a:lnTo>
                    <a:pt x="235" y="145"/>
                  </a:lnTo>
                  <a:lnTo>
                    <a:pt x="232" y="147"/>
                  </a:lnTo>
                  <a:lnTo>
                    <a:pt x="227" y="149"/>
                  </a:lnTo>
                  <a:lnTo>
                    <a:pt x="209" y="157"/>
                  </a:lnTo>
                  <a:lnTo>
                    <a:pt x="192" y="160"/>
                  </a:lnTo>
                  <a:lnTo>
                    <a:pt x="190" y="161"/>
                  </a:lnTo>
                  <a:lnTo>
                    <a:pt x="163" y="163"/>
                  </a:lnTo>
                  <a:lnTo>
                    <a:pt x="119" y="156"/>
                  </a:lnTo>
                  <a:lnTo>
                    <a:pt x="99" y="156"/>
                  </a:lnTo>
                  <a:lnTo>
                    <a:pt x="68" y="152"/>
                  </a:lnTo>
                  <a:lnTo>
                    <a:pt x="61" y="150"/>
                  </a:lnTo>
                  <a:lnTo>
                    <a:pt x="53" y="149"/>
                  </a:lnTo>
                  <a:lnTo>
                    <a:pt x="38" y="143"/>
                  </a:lnTo>
                  <a:lnTo>
                    <a:pt x="17" y="123"/>
                  </a:lnTo>
                  <a:lnTo>
                    <a:pt x="14" y="118"/>
                  </a:lnTo>
                  <a:lnTo>
                    <a:pt x="10" y="113"/>
                  </a:lnTo>
                  <a:lnTo>
                    <a:pt x="9" y="108"/>
                  </a:lnTo>
                  <a:lnTo>
                    <a:pt x="6" y="105"/>
                  </a:lnTo>
                  <a:lnTo>
                    <a:pt x="5" y="97"/>
                  </a:lnTo>
                  <a:lnTo>
                    <a:pt x="2" y="81"/>
                  </a:lnTo>
                  <a:lnTo>
                    <a:pt x="0" y="69"/>
                  </a:lnTo>
                  <a:lnTo>
                    <a:pt x="3" y="64"/>
                  </a:lnTo>
                  <a:lnTo>
                    <a:pt x="5" y="56"/>
                  </a:lnTo>
                  <a:lnTo>
                    <a:pt x="12" y="48"/>
                  </a:lnTo>
                  <a:lnTo>
                    <a:pt x="38" y="34"/>
                  </a:lnTo>
                  <a:lnTo>
                    <a:pt x="49" y="30"/>
                  </a:lnTo>
                  <a:lnTo>
                    <a:pt x="65" y="22"/>
                  </a:lnTo>
                  <a:lnTo>
                    <a:pt x="102" y="9"/>
                  </a:lnTo>
                  <a:lnTo>
                    <a:pt x="121" y="5"/>
                  </a:lnTo>
                  <a:lnTo>
                    <a:pt x="137" y="1"/>
                  </a:lnTo>
                  <a:lnTo>
                    <a:pt x="151" y="0"/>
                  </a:lnTo>
                  <a:lnTo>
                    <a:pt x="153" y="0"/>
                  </a:lnTo>
                  <a:lnTo>
                    <a:pt x="178" y="2"/>
                  </a:lnTo>
                  <a:lnTo>
                    <a:pt x="221" y="12"/>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4"/>
            <p:cNvSpPr>
              <a:spLocks/>
            </p:cNvSpPr>
            <p:nvPr/>
          </p:nvSpPr>
          <p:spPr bwMode="auto">
            <a:xfrm>
              <a:off x="752" y="805"/>
              <a:ext cx="324" cy="152"/>
            </a:xfrm>
            <a:custGeom>
              <a:avLst/>
              <a:gdLst/>
              <a:ahLst/>
              <a:cxnLst>
                <a:cxn ang="0">
                  <a:pos x="220" y="10"/>
                </a:cxn>
                <a:cxn ang="0">
                  <a:pos x="263" y="11"/>
                </a:cxn>
                <a:cxn ang="0">
                  <a:pos x="282" y="20"/>
                </a:cxn>
                <a:cxn ang="0">
                  <a:pos x="302" y="35"/>
                </a:cxn>
                <a:cxn ang="0">
                  <a:pos x="319" y="50"/>
                </a:cxn>
                <a:cxn ang="0">
                  <a:pos x="324" y="61"/>
                </a:cxn>
                <a:cxn ang="0">
                  <a:pos x="324" y="78"/>
                </a:cxn>
                <a:cxn ang="0">
                  <a:pos x="322" y="85"/>
                </a:cxn>
                <a:cxn ang="0">
                  <a:pos x="318" y="93"/>
                </a:cxn>
                <a:cxn ang="0">
                  <a:pos x="311" y="98"/>
                </a:cxn>
                <a:cxn ang="0">
                  <a:pos x="286" y="109"/>
                </a:cxn>
                <a:cxn ang="0">
                  <a:pos x="255" y="124"/>
                </a:cxn>
                <a:cxn ang="0">
                  <a:pos x="236" y="132"/>
                </a:cxn>
                <a:cxn ang="0">
                  <a:pos x="216" y="138"/>
                </a:cxn>
                <a:cxn ang="0">
                  <a:pos x="200" y="146"/>
                </a:cxn>
                <a:cxn ang="0">
                  <a:pos x="190" y="148"/>
                </a:cxn>
                <a:cxn ang="0">
                  <a:pos x="156" y="152"/>
                </a:cxn>
                <a:cxn ang="0">
                  <a:pos x="121" y="146"/>
                </a:cxn>
                <a:cxn ang="0">
                  <a:pos x="67" y="141"/>
                </a:cxn>
                <a:cxn ang="0">
                  <a:pos x="45" y="137"/>
                </a:cxn>
                <a:cxn ang="0">
                  <a:pos x="31" y="130"/>
                </a:cxn>
                <a:cxn ang="0">
                  <a:pos x="18" y="118"/>
                </a:cxn>
                <a:cxn ang="0">
                  <a:pos x="18" y="114"/>
                </a:cxn>
                <a:cxn ang="0">
                  <a:pos x="12" y="109"/>
                </a:cxn>
                <a:cxn ang="0">
                  <a:pos x="12" y="105"/>
                </a:cxn>
                <a:cxn ang="0">
                  <a:pos x="8" y="102"/>
                </a:cxn>
                <a:cxn ang="0">
                  <a:pos x="7" y="96"/>
                </a:cxn>
                <a:cxn ang="0">
                  <a:pos x="3" y="91"/>
                </a:cxn>
                <a:cxn ang="0">
                  <a:pos x="3" y="84"/>
                </a:cxn>
                <a:cxn ang="0">
                  <a:pos x="0" y="73"/>
                </a:cxn>
                <a:cxn ang="0">
                  <a:pos x="2" y="58"/>
                </a:cxn>
                <a:cxn ang="0">
                  <a:pos x="10" y="44"/>
                </a:cxn>
                <a:cxn ang="0">
                  <a:pos x="32" y="34"/>
                </a:cxn>
                <a:cxn ang="0">
                  <a:pos x="50" y="28"/>
                </a:cxn>
                <a:cxn ang="0">
                  <a:pos x="64" y="21"/>
                </a:cxn>
                <a:cxn ang="0">
                  <a:pos x="98" y="8"/>
                </a:cxn>
                <a:cxn ang="0">
                  <a:pos x="126" y="1"/>
                </a:cxn>
                <a:cxn ang="0">
                  <a:pos x="143" y="0"/>
                </a:cxn>
                <a:cxn ang="0">
                  <a:pos x="163" y="0"/>
                </a:cxn>
                <a:cxn ang="0">
                  <a:pos x="220" y="10"/>
                </a:cxn>
              </a:cxnLst>
              <a:rect l="0" t="0" r="r" b="b"/>
              <a:pathLst>
                <a:path w="324" h="152">
                  <a:moveTo>
                    <a:pt x="220" y="10"/>
                  </a:moveTo>
                  <a:lnTo>
                    <a:pt x="263" y="11"/>
                  </a:lnTo>
                  <a:lnTo>
                    <a:pt x="282" y="20"/>
                  </a:lnTo>
                  <a:lnTo>
                    <a:pt x="302" y="35"/>
                  </a:lnTo>
                  <a:lnTo>
                    <a:pt x="319" y="50"/>
                  </a:lnTo>
                  <a:lnTo>
                    <a:pt x="324" y="61"/>
                  </a:lnTo>
                  <a:lnTo>
                    <a:pt x="324" y="78"/>
                  </a:lnTo>
                  <a:lnTo>
                    <a:pt x="322" y="85"/>
                  </a:lnTo>
                  <a:lnTo>
                    <a:pt x="318" y="93"/>
                  </a:lnTo>
                  <a:lnTo>
                    <a:pt x="311" y="98"/>
                  </a:lnTo>
                  <a:lnTo>
                    <a:pt x="286" y="109"/>
                  </a:lnTo>
                  <a:lnTo>
                    <a:pt x="255" y="124"/>
                  </a:lnTo>
                  <a:lnTo>
                    <a:pt x="236" y="132"/>
                  </a:lnTo>
                  <a:lnTo>
                    <a:pt x="216" y="138"/>
                  </a:lnTo>
                  <a:lnTo>
                    <a:pt x="200" y="146"/>
                  </a:lnTo>
                  <a:lnTo>
                    <a:pt x="190" y="148"/>
                  </a:lnTo>
                  <a:lnTo>
                    <a:pt x="156" y="152"/>
                  </a:lnTo>
                  <a:lnTo>
                    <a:pt x="121" y="146"/>
                  </a:lnTo>
                  <a:lnTo>
                    <a:pt x="67" y="141"/>
                  </a:lnTo>
                  <a:lnTo>
                    <a:pt x="45" y="137"/>
                  </a:lnTo>
                  <a:lnTo>
                    <a:pt x="31" y="130"/>
                  </a:lnTo>
                  <a:lnTo>
                    <a:pt x="18" y="118"/>
                  </a:lnTo>
                  <a:lnTo>
                    <a:pt x="18" y="114"/>
                  </a:lnTo>
                  <a:lnTo>
                    <a:pt x="12" y="109"/>
                  </a:lnTo>
                  <a:lnTo>
                    <a:pt x="12" y="105"/>
                  </a:lnTo>
                  <a:lnTo>
                    <a:pt x="8" y="102"/>
                  </a:lnTo>
                  <a:lnTo>
                    <a:pt x="7" y="96"/>
                  </a:lnTo>
                  <a:lnTo>
                    <a:pt x="3" y="91"/>
                  </a:lnTo>
                  <a:lnTo>
                    <a:pt x="3" y="84"/>
                  </a:lnTo>
                  <a:lnTo>
                    <a:pt x="0" y="73"/>
                  </a:lnTo>
                  <a:lnTo>
                    <a:pt x="2" y="58"/>
                  </a:lnTo>
                  <a:lnTo>
                    <a:pt x="10" y="44"/>
                  </a:lnTo>
                  <a:lnTo>
                    <a:pt x="32" y="34"/>
                  </a:lnTo>
                  <a:lnTo>
                    <a:pt x="50" y="28"/>
                  </a:lnTo>
                  <a:lnTo>
                    <a:pt x="64" y="21"/>
                  </a:lnTo>
                  <a:lnTo>
                    <a:pt x="98" y="8"/>
                  </a:lnTo>
                  <a:lnTo>
                    <a:pt x="126" y="1"/>
                  </a:lnTo>
                  <a:lnTo>
                    <a:pt x="143" y="0"/>
                  </a:lnTo>
                  <a:lnTo>
                    <a:pt x="163" y="0"/>
                  </a:lnTo>
                  <a:lnTo>
                    <a:pt x="220" y="10"/>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
            <p:cNvSpPr>
              <a:spLocks/>
            </p:cNvSpPr>
            <p:nvPr/>
          </p:nvSpPr>
          <p:spPr bwMode="auto">
            <a:xfrm>
              <a:off x="810" y="830"/>
              <a:ext cx="216" cy="91"/>
            </a:xfrm>
            <a:custGeom>
              <a:avLst/>
              <a:gdLst/>
              <a:ahLst/>
              <a:cxnLst>
                <a:cxn ang="0">
                  <a:pos x="149" y="16"/>
                </a:cxn>
                <a:cxn ang="0">
                  <a:pos x="168" y="25"/>
                </a:cxn>
                <a:cxn ang="0">
                  <a:pos x="174" y="29"/>
                </a:cxn>
                <a:cxn ang="0">
                  <a:pos x="177" y="44"/>
                </a:cxn>
                <a:cxn ang="0">
                  <a:pos x="162" y="68"/>
                </a:cxn>
                <a:cxn ang="0">
                  <a:pos x="132" y="68"/>
                </a:cxn>
                <a:cxn ang="0">
                  <a:pos x="95" y="64"/>
                </a:cxn>
                <a:cxn ang="0">
                  <a:pos x="72" y="54"/>
                </a:cxn>
                <a:cxn ang="0">
                  <a:pos x="70" y="38"/>
                </a:cxn>
                <a:cxn ang="0">
                  <a:pos x="91" y="20"/>
                </a:cxn>
                <a:cxn ang="0">
                  <a:pos x="112" y="11"/>
                </a:cxn>
                <a:cxn ang="0">
                  <a:pos x="95" y="6"/>
                </a:cxn>
                <a:cxn ang="0">
                  <a:pos x="81" y="5"/>
                </a:cxn>
                <a:cxn ang="0">
                  <a:pos x="47" y="25"/>
                </a:cxn>
                <a:cxn ang="0">
                  <a:pos x="11" y="50"/>
                </a:cxn>
                <a:cxn ang="0">
                  <a:pos x="6" y="64"/>
                </a:cxn>
                <a:cxn ang="0">
                  <a:pos x="29" y="78"/>
                </a:cxn>
                <a:cxn ang="0">
                  <a:pos x="82" y="84"/>
                </a:cxn>
                <a:cxn ang="0">
                  <a:pos x="117" y="82"/>
                </a:cxn>
                <a:cxn ang="0">
                  <a:pos x="145" y="86"/>
                </a:cxn>
                <a:cxn ang="0">
                  <a:pos x="169" y="86"/>
                </a:cxn>
                <a:cxn ang="0">
                  <a:pos x="195" y="78"/>
                </a:cxn>
                <a:cxn ang="0">
                  <a:pos x="206" y="65"/>
                </a:cxn>
                <a:cxn ang="0">
                  <a:pos x="213" y="53"/>
                </a:cxn>
                <a:cxn ang="0">
                  <a:pos x="207" y="36"/>
                </a:cxn>
                <a:cxn ang="0">
                  <a:pos x="188" y="15"/>
                </a:cxn>
                <a:cxn ang="0">
                  <a:pos x="173" y="8"/>
                </a:cxn>
                <a:cxn ang="0">
                  <a:pos x="172" y="5"/>
                </a:cxn>
                <a:cxn ang="0">
                  <a:pos x="181" y="5"/>
                </a:cxn>
                <a:cxn ang="0">
                  <a:pos x="197" y="15"/>
                </a:cxn>
                <a:cxn ang="0">
                  <a:pos x="214" y="38"/>
                </a:cxn>
                <a:cxn ang="0">
                  <a:pos x="216" y="47"/>
                </a:cxn>
                <a:cxn ang="0">
                  <a:pos x="211" y="67"/>
                </a:cxn>
                <a:cxn ang="0">
                  <a:pos x="190" y="85"/>
                </a:cxn>
                <a:cxn ang="0">
                  <a:pos x="151" y="91"/>
                </a:cxn>
                <a:cxn ang="0">
                  <a:pos x="91" y="87"/>
                </a:cxn>
                <a:cxn ang="0">
                  <a:pos x="42" y="88"/>
                </a:cxn>
                <a:cxn ang="0">
                  <a:pos x="20" y="78"/>
                </a:cxn>
                <a:cxn ang="0">
                  <a:pos x="0" y="61"/>
                </a:cxn>
                <a:cxn ang="0">
                  <a:pos x="6" y="46"/>
                </a:cxn>
                <a:cxn ang="0">
                  <a:pos x="53" y="15"/>
                </a:cxn>
                <a:cxn ang="0">
                  <a:pos x="79" y="0"/>
                </a:cxn>
                <a:cxn ang="0">
                  <a:pos x="140" y="15"/>
                </a:cxn>
              </a:cxnLst>
              <a:rect l="0" t="0" r="r" b="b"/>
              <a:pathLst>
                <a:path w="216" h="91">
                  <a:moveTo>
                    <a:pt x="140" y="15"/>
                  </a:moveTo>
                  <a:lnTo>
                    <a:pt x="149" y="16"/>
                  </a:lnTo>
                  <a:lnTo>
                    <a:pt x="155" y="19"/>
                  </a:lnTo>
                  <a:lnTo>
                    <a:pt x="168" y="25"/>
                  </a:lnTo>
                  <a:lnTo>
                    <a:pt x="173" y="29"/>
                  </a:lnTo>
                  <a:lnTo>
                    <a:pt x="174" y="29"/>
                  </a:lnTo>
                  <a:lnTo>
                    <a:pt x="177" y="36"/>
                  </a:lnTo>
                  <a:lnTo>
                    <a:pt x="177" y="44"/>
                  </a:lnTo>
                  <a:lnTo>
                    <a:pt x="168" y="61"/>
                  </a:lnTo>
                  <a:lnTo>
                    <a:pt x="162" y="68"/>
                  </a:lnTo>
                  <a:lnTo>
                    <a:pt x="148" y="71"/>
                  </a:lnTo>
                  <a:lnTo>
                    <a:pt x="132" y="68"/>
                  </a:lnTo>
                  <a:lnTo>
                    <a:pt x="127" y="65"/>
                  </a:lnTo>
                  <a:lnTo>
                    <a:pt x="95" y="64"/>
                  </a:lnTo>
                  <a:lnTo>
                    <a:pt x="82" y="61"/>
                  </a:lnTo>
                  <a:lnTo>
                    <a:pt x="72" y="54"/>
                  </a:lnTo>
                  <a:lnTo>
                    <a:pt x="68" y="47"/>
                  </a:lnTo>
                  <a:lnTo>
                    <a:pt x="70" y="38"/>
                  </a:lnTo>
                  <a:lnTo>
                    <a:pt x="77" y="30"/>
                  </a:lnTo>
                  <a:lnTo>
                    <a:pt x="91" y="20"/>
                  </a:lnTo>
                  <a:lnTo>
                    <a:pt x="109" y="15"/>
                  </a:lnTo>
                  <a:lnTo>
                    <a:pt x="112" y="11"/>
                  </a:lnTo>
                  <a:lnTo>
                    <a:pt x="103" y="8"/>
                  </a:lnTo>
                  <a:lnTo>
                    <a:pt x="95" y="6"/>
                  </a:lnTo>
                  <a:lnTo>
                    <a:pt x="91" y="5"/>
                  </a:lnTo>
                  <a:lnTo>
                    <a:pt x="81" y="5"/>
                  </a:lnTo>
                  <a:lnTo>
                    <a:pt x="70" y="10"/>
                  </a:lnTo>
                  <a:lnTo>
                    <a:pt x="47" y="25"/>
                  </a:lnTo>
                  <a:lnTo>
                    <a:pt x="28" y="41"/>
                  </a:lnTo>
                  <a:lnTo>
                    <a:pt x="11" y="50"/>
                  </a:lnTo>
                  <a:lnTo>
                    <a:pt x="5" y="57"/>
                  </a:lnTo>
                  <a:lnTo>
                    <a:pt x="6" y="64"/>
                  </a:lnTo>
                  <a:lnTo>
                    <a:pt x="17" y="74"/>
                  </a:lnTo>
                  <a:lnTo>
                    <a:pt x="29" y="78"/>
                  </a:lnTo>
                  <a:lnTo>
                    <a:pt x="42" y="84"/>
                  </a:lnTo>
                  <a:lnTo>
                    <a:pt x="82" y="84"/>
                  </a:lnTo>
                  <a:lnTo>
                    <a:pt x="112" y="81"/>
                  </a:lnTo>
                  <a:lnTo>
                    <a:pt x="117" y="82"/>
                  </a:lnTo>
                  <a:lnTo>
                    <a:pt x="128" y="82"/>
                  </a:lnTo>
                  <a:lnTo>
                    <a:pt x="145" y="86"/>
                  </a:lnTo>
                  <a:lnTo>
                    <a:pt x="153" y="87"/>
                  </a:lnTo>
                  <a:lnTo>
                    <a:pt x="169" y="86"/>
                  </a:lnTo>
                  <a:lnTo>
                    <a:pt x="181" y="84"/>
                  </a:lnTo>
                  <a:lnTo>
                    <a:pt x="195" y="78"/>
                  </a:lnTo>
                  <a:lnTo>
                    <a:pt x="205" y="70"/>
                  </a:lnTo>
                  <a:lnTo>
                    <a:pt x="206" y="65"/>
                  </a:lnTo>
                  <a:lnTo>
                    <a:pt x="210" y="61"/>
                  </a:lnTo>
                  <a:lnTo>
                    <a:pt x="213" y="53"/>
                  </a:lnTo>
                  <a:lnTo>
                    <a:pt x="211" y="48"/>
                  </a:lnTo>
                  <a:lnTo>
                    <a:pt x="207" y="36"/>
                  </a:lnTo>
                  <a:lnTo>
                    <a:pt x="200" y="24"/>
                  </a:lnTo>
                  <a:lnTo>
                    <a:pt x="188" y="15"/>
                  </a:lnTo>
                  <a:lnTo>
                    <a:pt x="183" y="11"/>
                  </a:lnTo>
                  <a:lnTo>
                    <a:pt x="173" y="8"/>
                  </a:lnTo>
                  <a:lnTo>
                    <a:pt x="172" y="8"/>
                  </a:lnTo>
                  <a:lnTo>
                    <a:pt x="172" y="5"/>
                  </a:lnTo>
                  <a:lnTo>
                    <a:pt x="174" y="4"/>
                  </a:lnTo>
                  <a:lnTo>
                    <a:pt x="181" y="5"/>
                  </a:lnTo>
                  <a:lnTo>
                    <a:pt x="197" y="15"/>
                  </a:lnTo>
                  <a:lnTo>
                    <a:pt x="206" y="23"/>
                  </a:lnTo>
                  <a:lnTo>
                    <a:pt x="214" y="38"/>
                  </a:lnTo>
                  <a:lnTo>
                    <a:pt x="216" y="46"/>
                  </a:lnTo>
                  <a:lnTo>
                    <a:pt x="216" y="47"/>
                  </a:lnTo>
                  <a:lnTo>
                    <a:pt x="215" y="59"/>
                  </a:lnTo>
                  <a:lnTo>
                    <a:pt x="211" y="67"/>
                  </a:lnTo>
                  <a:lnTo>
                    <a:pt x="202" y="78"/>
                  </a:lnTo>
                  <a:lnTo>
                    <a:pt x="190" y="85"/>
                  </a:lnTo>
                  <a:lnTo>
                    <a:pt x="177" y="89"/>
                  </a:lnTo>
                  <a:lnTo>
                    <a:pt x="151" y="91"/>
                  </a:lnTo>
                  <a:lnTo>
                    <a:pt x="128" y="87"/>
                  </a:lnTo>
                  <a:lnTo>
                    <a:pt x="91" y="87"/>
                  </a:lnTo>
                  <a:lnTo>
                    <a:pt x="60" y="88"/>
                  </a:lnTo>
                  <a:lnTo>
                    <a:pt x="42" y="88"/>
                  </a:lnTo>
                  <a:lnTo>
                    <a:pt x="33" y="86"/>
                  </a:lnTo>
                  <a:lnTo>
                    <a:pt x="20" y="78"/>
                  </a:lnTo>
                  <a:lnTo>
                    <a:pt x="10" y="74"/>
                  </a:lnTo>
                  <a:lnTo>
                    <a:pt x="0" y="61"/>
                  </a:lnTo>
                  <a:lnTo>
                    <a:pt x="1" y="54"/>
                  </a:lnTo>
                  <a:lnTo>
                    <a:pt x="6" y="46"/>
                  </a:lnTo>
                  <a:lnTo>
                    <a:pt x="33" y="30"/>
                  </a:lnTo>
                  <a:lnTo>
                    <a:pt x="53" y="15"/>
                  </a:lnTo>
                  <a:lnTo>
                    <a:pt x="76" y="2"/>
                  </a:lnTo>
                  <a:lnTo>
                    <a:pt x="79" y="0"/>
                  </a:lnTo>
                  <a:lnTo>
                    <a:pt x="100" y="2"/>
                  </a:lnTo>
                  <a:lnTo>
                    <a:pt x="140" y="15"/>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
            <p:cNvSpPr>
              <a:spLocks/>
            </p:cNvSpPr>
            <p:nvPr/>
          </p:nvSpPr>
          <p:spPr bwMode="auto">
            <a:xfrm>
              <a:off x="885" y="846"/>
              <a:ext cx="95" cy="50"/>
            </a:xfrm>
            <a:custGeom>
              <a:avLst/>
              <a:gdLst/>
              <a:ahLst/>
              <a:cxnLst>
                <a:cxn ang="0">
                  <a:pos x="83" y="10"/>
                </a:cxn>
                <a:cxn ang="0">
                  <a:pos x="94" y="17"/>
                </a:cxn>
                <a:cxn ang="0">
                  <a:pos x="95" y="24"/>
                </a:cxn>
                <a:cxn ang="0">
                  <a:pos x="93" y="36"/>
                </a:cxn>
                <a:cxn ang="0">
                  <a:pos x="88" y="43"/>
                </a:cxn>
                <a:cxn ang="0">
                  <a:pos x="79" y="49"/>
                </a:cxn>
                <a:cxn ang="0">
                  <a:pos x="69" y="50"/>
                </a:cxn>
                <a:cxn ang="0">
                  <a:pos x="50" y="43"/>
                </a:cxn>
                <a:cxn ang="0">
                  <a:pos x="22" y="42"/>
                </a:cxn>
                <a:cxn ang="0">
                  <a:pos x="6" y="38"/>
                </a:cxn>
                <a:cxn ang="0">
                  <a:pos x="0" y="31"/>
                </a:cxn>
                <a:cxn ang="0">
                  <a:pos x="0" y="24"/>
                </a:cxn>
                <a:cxn ang="0">
                  <a:pos x="5" y="18"/>
                </a:cxn>
                <a:cxn ang="0">
                  <a:pos x="23" y="9"/>
                </a:cxn>
                <a:cxn ang="0">
                  <a:pos x="27" y="9"/>
                </a:cxn>
                <a:cxn ang="0">
                  <a:pos x="32" y="6"/>
                </a:cxn>
                <a:cxn ang="0">
                  <a:pos x="47" y="0"/>
                </a:cxn>
                <a:cxn ang="0">
                  <a:pos x="67" y="4"/>
                </a:cxn>
                <a:cxn ang="0">
                  <a:pos x="83" y="10"/>
                </a:cxn>
              </a:cxnLst>
              <a:rect l="0" t="0" r="r" b="b"/>
              <a:pathLst>
                <a:path w="95" h="50">
                  <a:moveTo>
                    <a:pt x="83" y="10"/>
                  </a:moveTo>
                  <a:lnTo>
                    <a:pt x="94" y="17"/>
                  </a:lnTo>
                  <a:lnTo>
                    <a:pt x="95" y="24"/>
                  </a:lnTo>
                  <a:lnTo>
                    <a:pt x="93" y="36"/>
                  </a:lnTo>
                  <a:lnTo>
                    <a:pt x="88" y="43"/>
                  </a:lnTo>
                  <a:lnTo>
                    <a:pt x="79" y="49"/>
                  </a:lnTo>
                  <a:lnTo>
                    <a:pt x="69" y="50"/>
                  </a:lnTo>
                  <a:lnTo>
                    <a:pt x="50" y="43"/>
                  </a:lnTo>
                  <a:lnTo>
                    <a:pt x="22" y="42"/>
                  </a:lnTo>
                  <a:lnTo>
                    <a:pt x="6" y="38"/>
                  </a:lnTo>
                  <a:lnTo>
                    <a:pt x="0" y="31"/>
                  </a:lnTo>
                  <a:lnTo>
                    <a:pt x="0" y="24"/>
                  </a:lnTo>
                  <a:lnTo>
                    <a:pt x="5" y="18"/>
                  </a:lnTo>
                  <a:lnTo>
                    <a:pt x="23" y="9"/>
                  </a:lnTo>
                  <a:lnTo>
                    <a:pt x="27" y="9"/>
                  </a:lnTo>
                  <a:lnTo>
                    <a:pt x="32" y="6"/>
                  </a:lnTo>
                  <a:lnTo>
                    <a:pt x="47" y="0"/>
                  </a:lnTo>
                  <a:lnTo>
                    <a:pt x="67" y="4"/>
                  </a:lnTo>
                  <a:lnTo>
                    <a:pt x="83" y="10"/>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lstStyle/>
          <a:p>
            <a:r>
              <a:rPr lang="en-US" dirty="0" smtClean="0"/>
              <a:t>Classical Definition of PTSD </a:t>
            </a:r>
            <a:endParaRPr lang="en-US" dirty="0"/>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l="16803" r="16803"/>
          <a:stretch>
            <a:fillRect/>
          </a:stretch>
        </p:blipFill>
        <p:spPr>
          <a:xfrm>
            <a:off x="1600200" y="0"/>
            <a:ext cx="7543799" cy="4568952"/>
          </a:xfrm>
        </p:spPr>
      </p:pic>
    </p:spTree>
    <p:extLst>
      <p:ext uri="{BB962C8B-B14F-4D97-AF65-F5344CB8AC3E}">
        <p14:creationId xmlns:p14="http://schemas.microsoft.com/office/powerpoint/2010/main" val="3290408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5"/>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400"/>
              <a:buFont typeface="Twentieth Century"/>
              <a:buNone/>
            </a:pPr>
            <a:r>
              <a:rPr lang="en-US"/>
              <a:t>Defining Trauma</a:t>
            </a:r>
            <a:endParaRPr/>
          </a:p>
        </p:txBody>
      </p:sp>
      <p:sp>
        <p:nvSpPr>
          <p:cNvPr id="197" name="Google Shape;197;p25"/>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200"/>
              <a:buNone/>
            </a:pPr>
            <a:r>
              <a:rPr lang="en-US" sz="2000" i="1" dirty="0">
                <a:solidFill>
                  <a:srgbClr val="C00000"/>
                </a:solidFill>
              </a:rPr>
              <a:t>PTSD- has long been understood as a mental trauma that affects the individual . </a:t>
            </a:r>
            <a:endParaRPr sz="2000" dirty="0">
              <a:solidFill>
                <a:srgbClr val="C00000"/>
              </a:solidFill>
            </a:endParaRPr>
          </a:p>
          <a:p>
            <a:pPr marL="0" lvl="0" indent="0" algn="l" rtl="0">
              <a:lnSpc>
                <a:spcPct val="90000"/>
              </a:lnSpc>
              <a:spcBef>
                <a:spcPts val="700"/>
              </a:spcBef>
              <a:spcAft>
                <a:spcPts val="0"/>
              </a:spcAft>
              <a:buSzPts val="1200"/>
              <a:buNone/>
            </a:pPr>
            <a:r>
              <a:rPr lang="en-US" sz="2000" dirty="0"/>
              <a:t>PTSD is included in a new category in </a:t>
            </a:r>
            <a:r>
              <a:rPr lang="en-US" sz="2000" i="1" dirty="0"/>
              <a:t>DSM-5</a:t>
            </a:r>
            <a:r>
              <a:rPr lang="en-US" sz="2000" dirty="0"/>
              <a:t>, Trauma- and Stressor-Related Disorders :</a:t>
            </a:r>
            <a:endParaRPr dirty="0"/>
          </a:p>
          <a:p>
            <a:pPr marL="320040" lvl="0" indent="-320040" algn="l" rtl="0">
              <a:lnSpc>
                <a:spcPct val="90000"/>
              </a:lnSpc>
              <a:spcBef>
                <a:spcPts val="700"/>
              </a:spcBef>
              <a:spcAft>
                <a:spcPts val="0"/>
              </a:spcAft>
              <a:buSzPts val="1200"/>
              <a:buChar char="◻"/>
            </a:pPr>
            <a:r>
              <a:rPr lang="en-US" sz="2000" dirty="0"/>
              <a:t>Criterion A: </a:t>
            </a:r>
            <a:r>
              <a:rPr lang="en-US" sz="2000" dirty="0">
                <a:solidFill>
                  <a:srgbClr val="FF0000"/>
                </a:solidFill>
              </a:rPr>
              <a:t>stressor </a:t>
            </a:r>
            <a:endParaRPr dirty="0">
              <a:solidFill>
                <a:srgbClr val="FF0000"/>
              </a:solidFill>
            </a:endParaRPr>
          </a:p>
          <a:p>
            <a:pPr marL="320040" lvl="0" indent="-320040" algn="l" rtl="0">
              <a:lnSpc>
                <a:spcPct val="90000"/>
              </a:lnSpc>
              <a:spcBef>
                <a:spcPts val="700"/>
              </a:spcBef>
              <a:spcAft>
                <a:spcPts val="0"/>
              </a:spcAft>
              <a:buSzPts val="1200"/>
              <a:buChar char="◻"/>
            </a:pPr>
            <a:r>
              <a:rPr lang="en-US" sz="2000" dirty="0"/>
              <a:t>Criterion B: </a:t>
            </a:r>
            <a:r>
              <a:rPr lang="en-US" sz="2000" dirty="0">
                <a:solidFill>
                  <a:srgbClr val="FF0000"/>
                </a:solidFill>
              </a:rPr>
              <a:t>intrusion symptoms</a:t>
            </a:r>
            <a:r>
              <a:rPr lang="en-US" sz="2000" dirty="0"/>
              <a:t> </a:t>
            </a:r>
            <a:endParaRPr dirty="0"/>
          </a:p>
          <a:p>
            <a:pPr marL="320040" lvl="0" indent="-320040" algn="l" rtl="0">
              <a:lnSpc>
                <a:spcPct val="90000"/>
              </a:lnSpc>
              <a:spcBef>
                <a:spcPts val="700"/>
              </a:spcBef>
              <a:spcAft>
                <a:spcPts val="0"/>
              </a:spcAft>
              <a:buSzPts val="1200"/>
              <a:buChar char="◻"/>
            </a:pPr>
            <a:r>
              <a:rPr lang="en-US" sz="2000" dirty="0"/>
              <a:t>Criterion C: </a:t>
            </a:r>
            <a:r>
              <a:rPr lang="en-US" sz="2000" dirty="0">
                <a:solidFill>
                  <a:srgbClr val="FF0000"/>
                </a:solidFill>
              </a:rPr>
              <a:t>avoidance </a:t>
            </a:r>
            <a:endParaRPr dirty="0"/>
          </a:p>
          <a:p>
            <a:pPr marL="320040" lvl="0" indent="-320040" algn="l" rtl="0">
              <a:lnSpc>
                <a:spcPct val="90000"/>
              </a:lnSpc>
              <a:spcBef>
                <a:spcPts val="700"/>
              </a:spcBef>
              <a:spcAft>
                <a:spcPts val="0"/>
              </a:spcAft>
              <a:buSzPts val="1200"/>
              <a:buChar char="◻"/>
            </a:pPr>
            <a:r>
              <a:rPr lang="en-US" sz="2000" dirty="0"/>
              <a:t>Criterion D: </a:t>
            </a:r>
            <a:r>
              <a:rPr lang="en-US" sz="2000" dirty="0">
                <a:solidFill>
                  <a:srgbClr val="FF0000"/>
                </a:solidFill>
              </a:rPr>
              <a:t>negative alterations in cognitions and mood </a:t>
            </a:r>
            <a:endParaRPr sz="2000" b="1" dirty="0">
              <a:solidFill>
                <a:srgbClr val="FF0000"/>
              </a:solidFill>
            </a:endParaRPr>
          </a:p>
          <a:p>
            <a:pPr marL="320040" lvl="0" indent="-320040" algn="l" rtl="0">
              <a:lnSpc>
                <a:spcPct val="90000"/>
              </a:lnSpc>
              <a:spcBef>
                <a:spcPts val="700"/>
              </a:spcBef>
              <a:spcAft>
                <a:spcPts val="0"/>
              </a:spcAft>
              <a:buSzPts val="1200"/>
              <a:buChar char="◻"/>
            </a:pPr>
            <a:r>
              <a:rPr lang="en-US" sz="2000" dirty="0"/>
              <a:t>Criterion E: </a:t>
            </a:r>
            <a:r>
              <a:rPr lang="en-US" sz="2000" dirty="0">
                <a:solidFill>
                  <a:srgbClr val="FF0000"/>
                </a:solidFill>
              </a:rPr>
              <a:t>alterations in arousal and reactivity</a:t>
            </a:r>
            <a:r>
              <a:rPr lang="en-US" sz="2000" b="1" dirty="0">
                <a:solidFill>
                  <a:srgbClr val="FF0000"/>
                </a:solidFill>
              </a:rPr>
              <a:t> </a:t>
            </a:r>
            <a:endParaRPr dirty="0">
              <a:solidFill>
                <a:srgbClr val="FF0000"/>
              </a:solidFill>
            </a:endParaRPr>
          </a:p>
          <a:p>
            <a:pPr marL="320040" lvl="0" indent="-320040" algn="l" rtl="0">
              <a:lnSpc>
                <a:spcPct val="90000"/>
              </a:lnSpc>
              <a:spcBef>
                <a:spcPts val="700"/>
              </a:spcBef>
              <a:spcAft>
                <a:spcPts val="0"/>
              </a:spcAft>
              <a:buSzPts val="1200"/>
              <a:buChar char="◻"/>
            </a:pPr>
            <a:r>
              <a:rPr lang="en-US" sz="2000" dirty="0"/>
              <a:t>Criterion F: </a:t>
            </a:r>
            <a:r>
              <a:rPr lang="en-US" sz="2000" dirty="0">
                <a:solidFill>
                  <a:srgbClr val="FF0000"/>
                </a:solidFill>
              </a:rPr>
              <a:t>duration </a:t>
            </a:r>
            <a:endParaRPr dirty="0">
              <a:solidFill>
                <a:srgbClr val="FF0000"/>
              </a:solidFill>
            </a:endParaRPr>
          </a:p>
          <a:p>
            <a:pPr marL="320040" lvl="0" indent="-320040" algn="l" rtl="0">
              <a:lnSpc>
                <a:spcPct val="90000"/>
              </a:lnSpc>
              <a:spcBef>
                <a:spcPts val="700"/>
              </a:spcBef>
              <a:spcAft>
                <a:spcPts val="0"/>
              </a:spcAft>
              <a:buSzPts val="1200"/>
              <a:buChar char="◻"/>
            </a:pPr>
            <a:r>
              <a:rPr lang="en-US" sz="2000" dirty="0"/>
              <a:t>Criterion G: </a:t>
            </a:r>
            <a:r>
              <a:rPr lang="en-US" sz="2000" dirty="0">
                <a:solidFill>
                  <a:srgbClr val="FF0000"/>
                </a:solidFill>
              </a:rPr>
              <a:t>functional significance</a:t>
            </a:r>
            <a:r>
              <a:rPr lang="en-US" sz="2000" dirty="0"/>
              <a:t> </a:t>
            </a:r>
            <a:endParaRPr dirty="0"/>
          </a:p>
          <a:p>
            <a:pPr marL="320040" lvl="0" indent="-320040" algn="l" rtl="0">
              <a:lnSpc>
                <a:spcPct val="90000"/>
              </a:lnSpc>
              <a:spcBef>
                <a:spcPts val="700"/>
              </a:spcBef>
              <a:spcAft>
                <a:spcPts val="0"/>
              </a:spcAft>
              <a:buSzPts val="1200"/>
              <a:buChar char="◻"/>
            </a:pPr>
            <a:r>
              <a:rPr lang="en-US" sz="2000" dirty="0"/>
              <a:t>Criterion H: </a:t>
            </a:r>
            <a:r>
              <a:rPr lang="en-US" sz="2000" dirty="0">
                <a:solidFill>
                  <a:srgbClr val="FF0000"/>
                </a:solidFill>
              </a:rPr>
              <a:t>exclusion </a:t>
            </a:r>
            <a:endParaRPr sz="2000" b="1" dirty="0">
              <a:solidFill>
                <a:srgbClr val="FF0000"/>
              </a:solidFill>
            </a:endParaRPr>
          </a:p>
          <a:p>
            <a:pPr marL="320040" lvl="0" indent="-243840" algn="l" rtl="0">
              <a:lnSpc>
                <a:spcPct val="90000"/>
              </a:lnSpc>
              <a:spcBef>
                <a:spcPts val="700"/>
              </a:spcBef>
              <a:spcAft>
                <a:spcPts val="0"/>
              </a:spcAft>
              <a:buSzPts val="1200"/>
              <a:buNone/>
            </a:pPr>
            <a:endParaRPr sz="2000" dirty="0"/>
          </a:p>
          <a:p>
            <a:pPr marL="320040" lvl="0" indent="-243840" algn="l" rtl="0">
              <a:lnSpc>
                <a:spcPct val="90000"/>
              </a:lnSpc>
              <a:spcBef>
                <a:spcPts val="700"/>
              </a:spcBef>
              <a:spcAft>
                <a:spcPts val="0"/>
              </a:spcAft>
              <a:buSzPts val="1200"/>
              <a:buNone/>
            </a:pPr>
            <a:endParaRPr sz="2000" dirty="0"/>
          </a:p>
          <a:p>
            <a:pPr marL="320040" lvl="0" indent="-243840" algn="l" rtl="0">
              <a:lnSpc>
                <a:spcPct val="90000"/>
              </a:lnSpc>
              <a:spcBef>
                <a:spcPts val="700"/>
              </a:spcBef>
              <a:spcAft>
                <a:spcPts val="0"/>
              </a:spcAft>
              <a:buSzPts val="1200"/>
              <a:buNone/>
            </a:pPr>
            <a:endParaRPr sz="2000" b="1" dirty="0"/>
          </a:p>
          <a:p>
            <a:pPr marL="320040" lvl="0" indent="-243840" algn="l" rtl="0">
              <a:lnSpc>
                <a:spcPct val="90000"/>
              </a:lnSpc>
              <a:spcBef>
                <a:spcPts val="700"/>
              </a:spcBef>
              <a:spcAft>
                <a:spcPts val="0"/>
              </a:spcAft>
              <a:buSzPts val="1200"/>
              <a:buNone/>
            </a:pPr>
            <a:endParaRPr sz="2000" dirty="0">
              <a:solidFill>
                <a:srgbClr val="C00000"/>
              </a:solidFill>
            </a:endParaRPr>
          </a:p>
          <a:p>
            <a:pPr marL="320040" lvl="0" indent="-243840" algn="l" rtl="0">
              <a:lnSpc>
                <a:spcPct val="90000"/>
              </a:lnSpc>
              <a:spcBef>
                <a:spcPts val="700"/>
              </a:spcBef>
              <a:spcAft>
                <a:spcPts val="0"/>
              </a:spcAft>
              <a:buSzPts val="1200"/>
              <a:buNone/>
            </a:pPr>
            <a:endParaRPr sz="2000" dirty="0">
              <a:solidFill>
                <a:srgbClr val="C00000"/>
              </a:solidFill>
            </a:endParaRPr>
          </a:p>
          <a:p>
            <a:pPr marL="320040" lvl="0" indent="-243840" algn="l" rtl="0">
              <a:lnSpc>
                <a:spcPct val="90000"/>
              </a:lnSpc>
              <a:spcBef>
                <a:spcPts val="700"/>
              </a:spcBef>
              <a:spcAft>
                <a:spcPts val="0"/>
              </a:spcAft>
              <a:buSzPts val="1200"/>
              <a:buNone/>
            </a:pPr>
            <a:endParaRPr sz="2000" dirty="0">
              <a:solidFill>
                <a:srgbClr val="C00000"/>
              </a:solidFill>
            </a:endParaRPr>
          </a:p>
        </p:txBody>
      </p:sp>
    </p:spTree>
    <p:extLst>
      <p:ext uri="{BB962C8B-B14F-4D97-AF65-F5344CB8AC3E}">
        <p14:creationId xmlns:p14="http://schemas.microsoft.com/office/powerpoint/2010/main" val="3395042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6"/>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l" rtl="1">
              <a:spcBef>
                <a:spcPts val="0"/>
              </a:spcBef>
              <a:spcAft>
                <a:spcPts val="0"/>
              </a:spcAft>
              <a:buClr>
                <a:schemeClr val="dk2"/>
              </a:buClr>
              <a:buSzPts val="4400"/>
              <a:buFont typeface="Twentieth Century"/>
              <a:buNone/>
            </a:pPr>
            <a:r>
              <a:rPr lang="en-US"/>
              <a:t>Traditional Cases</a:t>
            </a:r>
            <a:endParaRPr/>
          </a:p>
        </p:txBody>
      </p:sp>
      <p:sp>
        <p:nvSpPr>
          <p:cNvPr id="203" name="Google Shape;203;p26"/>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320040" lvl="0" indent="-377190" algn="l" rtl="0">
              <a:lnSpc>
                <a:spcPct val="90000"/>
              </a:lnSpc>
              <a:spcBef>
                <a:spcPts val="700"/>
              </a:spcBef>
              <a:spcAft>
                <a:spcPts val="0"/>
              </a:spcAft>
              <a:buSzPts val="2100"/>
              <a:buChar char="◻"/>
            </a:pPr>
            <a:endParaRPr lang="en-US" dirty="0" smtClean="0"/>
          </a:p>
          <a:p>
            <a:pPr marL="320040" lvl="0" indent="-377190" algn="l" rtl="0">
              <a:spcBef>
                <a:spcPts val="700"/>
              </a:spcBef>
              <a:spcAft>
                <a:spcPts val="0"/>
              </a:spcAft>
              <a:buSzPts val="2100"/>
              <a:buChar char="◻"/>
            </a:pPr>
            <a:r>
              <a:rPr lang="en-US" dirty="0" smtClean="0"/>
              <a:t>Natural </a:t>
            </a:r>
            <a:r>
              <a:rPr lang="en-US" dirty="0"/>
              <a:t>Disasters</a:t>
            </a:r>
            <a:endParaRPr dirty="0"/>
          </a:p>
          <a:p>
            <a:pPr marL="320040" lvl="0" indent="-427990" algn="l" rtl="0">
              <a:spcBef>
                <a:spcPts val="700"/>
              </a:spcBef>
              <a:spcAft>
                <a:spcPts val="0"/>
              </a:spcAft>
              <a:buSzPts val="2900"/>
              <a:buChar char="◻"/>
            </a:pPr>
            <a:r>
              <a:rPr lang="en-US" dirty="0"/>
              <a:t>Tragic Events</a:t>
            </a:r>
            <a:endParaRPr dirty="0"/>
          </a:p>
          <a:p>
            <a:pPr marL="320040" lvl="0" indent="-427990" algn="l" rtl="0">
              <a:spcBef>
                <a:spcPts val="700"/>
              </a:spcBef>
              <a:spcAft>
                <a:spcPts val="0"/>
              </a:spcAft>
              <a:buSzPts val="2900"/>
              <a:buChar char="◻"/>
            </a:pPr>
            <a:r>
              <a:rPr lang="en-US" dirty="0"/>
              <a:t>Bombings/Explosions</a:t>
            </a:r>
            <a:endParaRPr dirty="0"/>
          </a:p>
          <a:p>
            <a:pPr marL="320040" lvl="0" indent="-427990" algn="l" rtl="0">
              <a:spcBef>
                <a:spcPts val="700"/>
              </a:spcBef>
              <a:spcAft>
                <a:spcPts val="0"/>
              </a:spcAft>
              <a:buSzPts val="2900"/>
              <a:buChar char="◻"/>
            </a:pPr>
            <a:r>
              <a:rPr lang="en-US" dirty="0"/>
              <a:t>War</a:t>
            </a:r>
            <a:endParaRPr dirty="0"/>
          </a:p>
          <a:p>
            <a:pPr marL="320040" lvl="0" indent="-427990" algn="l" rtl="0">
              <a:spcBef>
                <a:spcPts val="700"/>
              </a:spcBef>
              <a:spcAft>
                <a:spcPts val="0"/>
              </a:spcAft>
              <a:buSzPts val="2900"/>
              <a:buChar char="◻"/>
            </a:pPr>
            <a:r>
              <a:rPr lang="en-US" dirty="0"/>
              <a:t>Accidents</a:t>
            </a:r>
            <a:endParaRPr dirty="0"/>
          </a:p>
          <a:p>
            <a:pPr marL="320040" lvl="0" indent="-427990" algn="l" rtl="0">
              <a:spcBef>
                <a:spcPts val="700"/>
              </a:spcBef>
              <a:spcAft>
                <a:spcPts val="0"/>
              </a:spcAft>
              <a:buSzPts val="2900"/>
              <a:buChar char="◻"/>
            </a:pPr>
            <a:r>
              <a:rPr lang="en-US" dirty="0"/>
              <a:t>Assaults</a:t>
            </a:r>
            <a:endParaRPr dirty="0"/>
          </a:p>
        </p:txBody>
      </p:sp>
    </p:spTree>
    <p:extLst>
      <p:ext uri="{BB962C8B-B14F-4D97-AF65-F5344CB8AC3E}">
        <p14:creationId xmlns:p14="http://schemas.microsoft.com/office/powerpoint/2010/main" val="3315340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We question the PTSD definition </a:t>
            </a:r>
            <a:endParaRPr lang="en-US" sz="3600" dirty="0"/>
          </a:p>
        </p:txBody>
      </p:sp>
      <p:sp>
        <p:nvSpPr>
          <p:cNvPr id="3" name="Text Placeholder 2"/>
          <p:cNvSpPr>
            <a:spLocks noGrp="1"/>
          </p:cNvSpPr>
          <p:nvPr>
            <p:ph type="body" idx="1"/>
          </p:nvPr>
        </p:nvSpPr>
        <p:spPr/>
        <p:txBody>
          <a:bodyPr/>
          <a:lstStyle/>
          <a:p>
            <a:r>
              <a:rPr lang="en-US" sz="2400" dirty="0" smtClean="0"/>
              <a:t>Criteria</a:t>
            </a:r>
            <a:r>
              <a:rPr lang="en-US" sz="3200" dirty="0" smtClean="0"/>
              <a:t> </a:t>
            </a:r>
          </a:p>
          <a:p>
            <a:r>
              <a:rPr lang="en-US" sz="3200" dirty="0" smtClean="0"/>
              <a:t>A</a:t>
            </a:r>
          </a:p>
          <a:p>
            <a:r>
              <a:rPr lang="en-US" sz="3200" dirty="0" smtClean="0"/>
              <a:t>B</a:t>
            </a:r>
          </a:p>
          <a:p>
            <a:r>
              <a:rPr lang="en-US" sz="3200" dirty="0" smtClean="0"/>
              <a:t>C</a:t>
            </a:r>
          </a:p>
          <a:p>
            <a:r>
              <a:rPr lang="en-US" sz="3200" dirty="0" smtClean="0"/>
              <a:t>F</a:t>
            </a:r>
          </a:p>
          <a:p>
            <a:r>
              <a:rPr lang="en-US" sz="3200" dirty="0" smtClean="0"/>
              <a:t>G </a:t>
            </a:r>
            <a:endParaRPr lang="en-US" sz="3200" dirty="0"/>
          </a:p>
        </p:txBody>
      </p:sp>
      <p:sp>
        <p:nvSpPr>
          <p:cNvPr id="4" name="Text Placeholder 3"/>
          <p:cNvSpPr>
            <a:spLocks noGrp="1"/>
          </p:cNvSpPr>
          <p:nvPr>
            <p:ph type="body" idx="2"/>
          </p:nvPr>
        </p:nvSpPr>
        <p:spPr>
          <a:xfrm>
            <a:off x="6248400" y="5338763"/>
            <a:ext cx="6400800" cy="4419600"/>
          </a:xfrm>
        </p:spPr>
        <p:txBody>
          <a:bodyPr/>
          <a:lstStyle/>
          <a:p>
            <a:pPr marL="160020" indent="0">
              <a:buNone/>
            </a:pPr>
            <a:endParaRPr lang="en-US" dirty="0" smtClean="0"/>
          </a:p>
          <a:p>
            <a:pPr marL="160020" indent="0">
              <a:buNone/>
            </a:pPr>
            <a:r>
              <a:rPr lang="en-US" dirty="0" smtClean="0"/>
              <a:t> </a:t>
            </a:r>
            <a:endParaRPr lang="en-US" dirty="0"/>
          </a:p>
        </p:txBody>
      </p:sp>
      <p:pic>
        <p:nvPicPr>
          <p:cNvPr id="1026" name="Picture 2" descr="Orange question mark icon - Free orange question mark ic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1775" y="2557463"/>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9452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3429000"/>
            <a:ext cx="6781800" cy="2438400"/>
          </a:xfrm>
        </p:spPr>
        <p:txBody>
          <a:bodyPr>
            <a:normAutofit fontScale="90000"/>
          </a:bodyPr>
          <a:lstStyle/>
          <a:p>
            <a:r>
              <a:rPr lang="en-US" b="1" dirty="0"/>
              <a:t/>
            </a:r>
            <a:br>
              <a:rPr lang="en-US" b="1" dirty="0"/>
            </a:br>
            <a:r>
              <a:rPr lang="en-US" b="1" dirty="0"/>
              <a:t/>
            </a:r>
            <a:br>
              <a:rPr lang="en-US" b="1" dirty="0"/>
            </a:br>
            <a:r>
              <a:rPr lang="en-US" b="1" dirty="0"/>
              <a:t/>
            </a:r>
            <a:br>
              <a:rPr lang="en-US" b="1" dirty="0"/>
            </a:br>
            <a:r>
              <a:rPr lang="en-US" b="1" dirty="0"/>
              <a:t/>
            </a:r>
            <a:br>
              <a:rPr lang="en-US" b="1" dirty="0"/>
            </a:br>
            <a:r>
              <a:rPr lang="en-US" b="1" dirty="0"/>
              <a:t/>
            </a:r>
            <a:br>
              <a:rPr lang="en-US" b="1" dirty="0"/>
            </a:br>
            <a:r>
              <a:rPr lang="en-US" b="1" dirty="0"/>
              <a:t/>
            </a:r>
            <a:br>
              <a:rPr lang="en-US" b="1" dirty="0"/>
            </a:br>
            <a:r>
              <a:rPr lang="en-US" b="1" dirty="0"/>
              <a:t/>
            </a:r>
            <a:br>
              <a:rPr lang="en-US" b="1" dirty="0"/>
            </a:br>
            <a:r>
              <a:rPr lang="en-US" b="1" dirty="0"/>
              <a:t/>
            </a:r>
            <a:br>
              <a:rPr lang="en-US" b="1" dirty="0"/>
            </a:br>
            <a:r>
              <a:rPr lang="en-US" b="1" dirty="0"/>
              <a:t>W Who Seeks Counseling/therapy in </a:t>
            </a:r>
            <a:r>
              <a:rPr lang="en-US" b="1" dirty="0" smtClean="0"/>
              <a:t>tine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smtClean="0"/>
              <a:t/>
            </a:r>
            <a:br>
              <a:rPr lang="en-US" b="1" dirty="0" smtClean="0"/>
            </a:br>
            <a:r>
              <a:rPr lang="en-US" b="1" dirty="0" smtClean="0">
                <a:solidFill>
                  <a:schemeClr val="bg1"/>
                </a:solidFill>
              </a:rPr>
              <a:t>who seeks counseling - therapy in Palestine and why </a:t>
            </a:r>
            <a:r>
              <a:rPr lang="en-US" b="1" dirty="0" smtClean="0"/>
              <a:t>n </a:t>
            </a:r>
            <a:r>
              <a:rPr lang="en-US" b="1" dirty="0"/>
              <a:t>Palestine and why? </a:t>
            </a:r>
            <a:r>
              <a:rPr lang="en-US" dirty="0"/>
              <a:t/>
            </a:r>
            <a:br>
              <a:rPr lang="en-US" dirty="0"/>
            </a:br>
            <a:endParaRPr lang="en-US" dirty="0"/>
          </a:p>
        </p:txBody>
      </p:sp>
      <p:sp>
        <p:nvSpPr>
          <p:cNvPr id="3" name="Subtitle 2"/>
          <p:cNvSpPr>
            <a:spLocks noGrp="1"/>
          </p:cNvSpPr>
          <p:nvPr>
            <p:ph type="subTitle" idx="1"/>
          </p:nvPr>
        </p:nvSpPr>
        <p:spPr/>
        <p:txBody>
          <a:bodyPr>
            <a:normAutofit fontScale="70000" lnSpcReduction="20000"/>
          </a:bodyPr>
          <a:lstStyle/>
          <a:p>
            <a:r>
              <a:rPr lang="en-US" b="1" dirty="0"/>
              <a:t>The </a:t>
            </a:r>
            <a:r>
              <a:rPr lang="en-US" b="1" dirty="0" smtClean="0"/>
              <a:t>Thirty-year </a:t>
            </a:r>
            <a:r>
              <a:rPr lang="en-US" b="1" dirty="0"/>
              <a:t>Pattern of Adult Mental Health Service Utilization in a Non-profit Centre in the West Bank</a:t>
            </a:r>
            <a:endParaRPr lang="en-US" dirty="0"/>
          </a:p>
        </p:txBody>
      </p:sp>
      <p:sp>
        <p:nvSpPr>
          <p:cNvPr id="50225" name="Rectangle 4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grpSp>
        <p:nvGrpSpPr>
          <p:cNvPr id="55" name="Group 1"/>
          <p:cNvGrpSpPr>
            <a:grpSpLocks noChangeAspect="1"/>
          </p:cNvGrpSpPr>
          <p:nvPr/>
        </p:nvGrpSpPr>
        <p:grpSpPr bwMode="auto">
          <a:xfrm>
            <a:off x="5390523" y="265998"/>
            <a:ext cx="1447800" cy="1447800"/>
            <a:chOff x="0" y="0"/>
            <a:chExt cx="1340" cy="1340"/>
          </a:xfrm>
        </p:grpSpPr>
        <p:sp>
          <p:nvSpPr>
            <p:cNvPr id="56" name="AutoShape 48"/>
            <p:cNvSpPr>
              <a:spLocks noChangeAspect="1" noChangeArrowheads="1" noTextEdit="1"/>
            </p:cNvSpPr>
            <p:nvPr/>
          </p:nvSpPr>
          <p:spPr bwMode="auto">
            <a:xfrm>
              <a:off x="0" y="0"/>
              <a:ext cx="1340" cy="134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7" name="Freeform 47"/>
            <p:cNvSpPr>
              <a:spLocks/>
            </p:cNvSpPr>
            <p:nvPr/>
          </p:nvSpPr>
          <p:spPr bwMode="auto">
            <a:xfrm>
              <a:off x="0" y="2"/>
              <a:ext cx="560" cy="1296"/>
            </a:xfrm>
            <a:custGeom>
              <a:avLst/>
              <a:gdLst/>
              <a:ahLst/>
              <a:cxnLst>
                <a:cxn ang="0">
                  <a:pos x="537" y="1208"/>
                </a:cxn>
                <a:cxn ang="0">
                  <a:pos x="509" y="1241"/>
                </a:cxn>
                <a:cxn ang="0">
                  <a:pos x="523" y="1264"/>
                </a:cxn>
                <a:cxn ang="0">
                  <a:pos x="501" y="1244"/>
                </a:cxn>
                <a:cxn ang="0">
                  <a:pos x="472" y="1270"/>
                </a:cxn>
                <a:cxn ang="0">
                  <a:pos x="491" y="1228"/>
                </a:cxn>
                <a:cxn ang="0">
                  <a:pos x="427" y="1277"/>
                </a:cxn>
                <a:cxn ang="0">
                  <a:pos x="481" y="1219"/>
                </a:cxn>
                <a:cxn ang="0">
                  <a:pos x="478" y="1171"/>
                </a:cxn>
                <a:cxn ang="0">
                  <a:pos x="473" y="1181"/>
                </a:cxn>
                <a:cxn ang="0">
                  <a:pos x="441" y="1241"/>
                </a:cxn>
                <a:cxn ang="0">
                  <a:pos x="352" y="1292"/>
                </a:cxn>
                <a:cxn ang="0">
                  <a:pos x="433" y="1235"/>
                </a:cxn>
                <a:cxn ang="0">
                  <a:pos x="456" y="1187"/>
                </a:cxn>
                <a:cxn ang="0">
                  <a:pos x="393" y="1240"/>
                </a:cxn>
                <a:cxn ang="0">
                  <a:pos x="301" y="1291"/>
                </a:cxn>
                <a:cxn ang="0">
                  <a:pos x="309" y="1284"/>
                </a:cxn>
                <a:cxn ang="0">
                  <a:pos x="325" y="1267"/>
                </a:cxn>
                <a:cxn ang="0">
                  <a:pos x="260" y="1256"/>
                </a:cxn>
                <a:cxn ang="0">
                  <a:pos x="311" y="1265"/>
                </a:cxn>
                <a:cxn ang="0">
                  <a:pos x="403" y="1227"/>
                </a:cxn>
                <a:cxn ang="0">
                  <a:pos x="335" y="1228"/>
                </a:cxn>
                <a:cxn ang="0">
                  <a:pos x="340" y="1222"/>
                </a:cxn>
                <a:cxn ang="0">
                  <a:pos x="400" y="1211"/>
                </a:cxn>
                <a:cxn ang="0">
                  <a:pos x="348" y="1208"/>
                </a:cxn>
                <a:cxn ang="0">
                  <a:pos x="282" y="1227"/>
                </a:cxn>
                <a:cxn ang="0">
                  <a:pos x="232" y="1228"/>
                </a:cxn>
                <a:cxn ang="0">
                  <a:pos x="229" y="1217"/>
                </a:cxn>
                <a:cxn ang="0">
                  <a:pos x="279" y="1222"/>
                </a:cxn>
                <a:cxn ang="0">
                  <a:pos x="379" y="1207"/>
                </a:cxn>
                <a:cxn ang="0">
                  <a:pos x="431" y="1168"/>
                </a:cxn>
                <a:cxn ang="0">
                  <a:pos x="427" y="1139"/>
                </a:cxn>
                <a:cxn ang="0">
                  <a:pos x="334" y="1119"/>
                </a:cxn>
                <a:cxn ang="0">
                  <a:pos x="226" y="1071"/>
                </a:cxn>
                <a:cxn ang="0">
                  <a:pos x="171" y="1035"/>
                </a:cxn>
                <a:cxn ang="0">
                  <a:pos x="45" y="905"/>
                </a:cxn>
                <a:cxn ang="0">
                  <a:pos x="14" y="833"/>
                </a:cxn>
                <a:cxn ang="0">
                  <a:pos x="1" y="749"/>
                </a:cxn>
                <a:cxn ang="0">
                  <a:pos x="10" y="668"/>
                </a:cxn>
                <a:cxn ang="0">
                  <a:pos x="22" y="626"/>
                </a:cxn>
                <a:cxn ang="0">
                  <a:pos x="36" y="581"/>
                </a:cxn>
                <a:cxn ang="0">
                  <a:pos x="59" y="522"/>
                </a:cxn>
                <a:cxn ang="0">
                  <a:pos x="116" y="431"/>
                </a:cxn>
                <a:cxn ang="0">
                  <a:pos x="232" y="329"/>
                </a:cxn>
                <a:cxn ang="0">
                  <a:pos x="379" y="232"/>
                </a:cxn>
                <a:cxn ang="0">
                  <a:pos x="422" y="195"/>
                </a:cxn>
                <a:cxn ang="0">
                  <a:pos x="458" y="94"/>
                </a:cxn>
                <a:cxn ang="0">
                  <a:pos x="534" y="9"/>
                </a:cxn>
              </a:cxnLst>
              <a:rect l="0" t="0" r="r" b="b"/>
              <a:pathLst>
                <a:path w="560" h="1296">
                  <a:moveTo>
                    <a:pt x="560" y="1223"/>
                  </a:moveTo>
                  <a:lnTo>
                    <a:pt x="552" y="1221"/>
                  </a:lnTo>
                  <a:lnTo>
                    <a:pt x="541" y="1214"/>
                  </a:lnTo>
                  <a:lnTo>
                    <a:pt x="537" y="1208"/>
                  </a:lnTo>
                  <a:lnTo>
                    <a:pt x="523" y="1216"/>
                  </a:lnTo>
                  <a:lnTo>
                    <a:pt x="514" y="1226"/>
                  </a:lnTo>
                  <a:lnTo>
                    <a:pt x="511" y="1231"/>
                  </a:lnTo>
                  <a:lnTo>
                    <a:pt x="509" y="1241"/>
                  </a:lnTo>
                  <a:lnTo>
                    <a:pt x="520" y="1250"/>
                  </a:lnTo>
                  <a:lnTo>
                    <a:pt x="535" y="1263"/>
                  </a:lnTo>
                  <a:lnTo>
                    <a:pt x="530" y="1268"/>
                  </a:lnTo>
                  <a:lnTo>
                    <a:pt x="523" y="1264"/>
                  </a:lnTo>
                  <a:lnTo>
                    <a:pt x="509" y="1254"/>
                  </a:lnTo>
                  <a:lnTo>
                    <a:pt x="509" y="1270"/>
                  </a:lnTo>
                  <a:lnTo>
                    <a:pt x="502" y="1265"/>
                  </a:lnTo>
                  <a:lnTo>
                    <a:pt x="501" y="1244"/>
                  </a:lnTo>
                  <a:lnTo>
                    <a:pt x="500" y="1241"/>
                  </a:lnTo>
                  <a:lnTo>
                    <a:pt x="492" y="1256"/>
                  </a:lnTo>
                  <a:lnTo>
                    <a:pt x="478" y="1271"/>
                  </a:lnTo>
                  <a:lnTo>
                    <a:pt x="472" y="1270"/>
                  </a:lnTo>
                  <a:lnTo>
                    <a:pt x="483" y="1258"/>
                  </a:lnTo>
                  <a:lnTo>
                    <a:pt x="490" y="1249"/>
                  </a:lnTo>
                  <a:lnTo>
                    <a:pt x="492" y="1241"/>
                  </a:lnTo>
                  <a:lnTo>
                    <a:pt x="491" y="1228"/>
                  </a:lnTo>
                  <a:lnTo>
                    <a:pt x="476" y="1249"/>
                  </a:lnTo>
                  <a:lnTo>
                    <a:pt x="456" y="1268"/>
                  </a:lnTo>
                  <a:lnTo>
                    <a:pt x="431" y="1286"/>
                  </a:lnTo>
                  <a:lnTo>
                    <a:pt x="427" y="1277"/>
                  </a:lnTo>
                  <a:lnTo>
                    <a:pt x="435" y="1272"/>
                  </a:lnTo>
                  <a:lnTo>
                    <a:pt x="453" y="1260"/>
                  </a:lnTo>
                  <a:lnTo>
                    <a:pt x="473" y="1238"/>
                  </a:lnTo>
                  <a:lnTo>
                    <a:pt x="481" y="1219"/>
                  </a:lnTo>
                  <a:lnTo>
                    <a:pt x="482" y="1213"/>
                  </a:lnTo>
                  <a:lnTo>
                    <a:pt x="478" y="1199"/>
                  </a:lnTo>
                  <a:lnTo>
                    <a:pt x="478" y="1178"/>
                  </a:lnTo>
                  <a:lnTo>
                    <a:pt x="478" y="1171"/>
                  </a:lnTo>
                  <a:lnTo>
                    <a:pt x="482" y="1163"/>
                  </a:lnTo>
                  <a:lnTo>
                    <a:pt x="479" y="1155"/>
                  </a:lnTo>
                  <a:lnTo>
                    <a:pt x="474" y="1165"/>
                  </a:lnTo>
                  <a:lnTo>
                    <a:pt x="473" y="1181"/>
                  </a:lnTo>
                  <a:lnTo>
                    <a:pt x="473" y="1206"/>
                  </a:lnTo>
                  <a:lnTo>
                    <a:pt x="467" y="1222"/>
                  </a:lnTo>
                  <a:lnTo>
                    <a:pt x="460" y="1230"/>
                  </a:lnTo>
                  <a:lnTo>
                    <a:pt x="441" y="1241"/>
                  </a:lnTo>
                  <a:lnTo>
                    <a:pt x="397" y="1257"/>
                  </a:lnTo>
                  <a:lnTo>
                    <a:pt x="371" y="1275"/>
                  </a:lnTo>
                  <a:lnTo>
                    <a:pt x="363" y="1283"/>
                  </a:lnTo>
                  <a:lnTo>
                    <a:pt x="352" y="1292"/>
                  </a:lnTo>
                  <a:lnTo>
                    <a:pt x="349" y="1286"/>
                  </a:lnTo>
                  <a:lnTo>
                    <a:pt x="368" y="1269"/>
                  </a:lnTo>
                  <a:lnTo>
                    <a:pt x="402" y="1248"/>
                  </a:lnTo>
                  <a:lnTo>
                    <a:pt x="433" y="1235"/>
                  </a:lnTo>
                  <a:lnTo>
                    <a:pt x="455" y="1222"/>
                  </a:lnTo>
                  <a:lnTo>
                    <a:pt x="463" y="1206"/>
                  </a:lnTo>
                  <a:lnTo>
                    <a:pt x="463" y="1160"/>
                  </a:lnTo>
                  <a:lnTo>
                    <a:pt x="456" y="1187"/>
                  </a:lnTo>
                  <a:lnTo>
                    <a:pt x="450" y="1194"/>
                  </a:lnTo>
                  <a:lnTo>
                    <a:pt x="449" y="1200"/>
                  </a:lnTo>
                  <a:lnTo>
                    <a:pt x="423" y="1222"/>
                  </a:lnTo>
                  <a:lnTo>
                    <a:pt x="393" y="1240"/>
                  </a:lnTo>
                  <a:lnTo>
                    <a:pt x="362" y="1255"/>
                  </a:lnTo>
                  <a:lnTo>
                    <a:pt x="340" y="1272"/>
                  </a:lnTo>
                  <a:lnTo>
                    <a:pt x="323" y="1283"/>
                  </a:lnTo>
                  <a:lnTo>
                    <a:pt x="301" y="1291"/>
                  </a:lnTo>
                  <a:lnTo>
                    <a:pt x="274" y="1296"/>
                  </a:lnTo>
                  <a:lnTo>
                    <a:pt x="274" y="1290"/>
                  </a:lnTo>
                  <a:lnTo>
                    <a:pt x="284" y="1290"/>
                  </a:lnTo>
                  <a:lnTo>
                    <a:pt x="309" y="1284"/>
                  </a:lnTo>
                  <a:lnTo>
                    <a:pt x="331" y="1272"/>
                  </a:lnTo>
                  <a:lnTo>
                    <a:pt x="370" y="1244"/>
                  </a:lnTo>
                  <a:lnTo>
                    <a:pt x="361" y="1247"/>
                  </a:lnTo>
                  <a:lnTo>
                    <a:pt x="325" y="1267"/>
                  </a:lnTo>
                  <a:lnTo>
                    <a:pt x="303" y="1271"/>
                  </a:lnTo>
                  <a:lnTo>
                    <a:pt x="280" y="1268"/>
                  </a:lnTo>
                  <a:lnTo>
                    <a:pt x="266" y="1261"/>
                  </a:lnTo>
                  <a:lnTo>
                    <a:pt x="260" y="1256"/>
                  </a:lnTo>
                  <a:lnTo>
                    <a:pt x="265" y="1254"/>
                  </a:lnTo>
                  <a:lnTo>
                    <a:pt x="277" y="1261"/>
                  </a:lnTo>
                  <a:lnTo>
                    <a:pt x="296" y="1265"/>
                  </a:lnTo>
                  <a:lnTo>
                    <a:pt x="311" y="1265"/>
                  </a:lnTo>
                  <a:lnTo>
                    <a:pt x="329" y="1260"/>
                  </a:lnTo>
                  <a:lnTo>
                    <a:pt x="358" y="1242"/>
                  </a:lnTo>
                  <a:lnTo>
                    <a:pt x="384" y="1234"/>
                  </a:lnTo>
                  <a:lnTo>
                    <a:pt x="403" y="1227"/>
                  </a:lnTo>
                  <a:lnTo>
                    <a:pt x="386" y="1228"/>
                  </a:lnTo>
                  <a:lnTo>
                    <a:pt x="375" y="1228"/>
                  </a:lnTo>
                  <a:lnTo>
                    <a:pt x="360" y="1226"/>
                  </a:lnTo>
                  <a:lnTo>
                    <a:pt x="335" y="1228"/>
                  </a:lnTo>
                  <a:lnTo>
                    <a:pt x="324" y="1234"/>
                  </a:lnTo>
                  <a:lnTo>
                    <a:pt x="321" y="1228"/>
                  </a:lnTo>
                  <a:lnTo>
                    <a:pt x="328" y="1226"/>
                  </a:lnTo>
                  <a:lnTo>
                    <a:pt x="340" y="1222"/>
                  </a:lnTo>
                  <a:lnTo>
                    <a:pt x="374" y="1220"/>
                  </a:lnTo>
                  <a:lnTo>
                    <a:pt x="394" y="1221"/>
                  </a:lnTo>
                  <a:lnTo>
                    <a:pt x="395" y="1216"/>
                  </a:lnTo>
                  <a:lnTo>
                    <a:pt x="400" y="1211"/>
                  </a:lnTo>
                  <a:lnTo>
                    <a:pt x="379" y="1214"/>
                  </a:lnTo>
                  <a:lnTo>
                    <a:pt x="368" y="1211"/>
                  </a:lnTo>
                  <a:lnTo>
                    <a:pt x="361" y="1209"/>
                  </a:lnTo>
                  <a:lnTo>
                    <a:pt x="348" y="1208"/>
                  </a:lnTo>
                  <a:lnTo>
                    <a:pt x="340" y="1208"/>
                  </a:lnTo>
                  <a:lnTo>
                    <a:pt x="320" y="1210"/>
                  </a:lnTo>
                  <a:lnTo>
                    <a:pt x="296" y="1217"/>
                  </a:lnTo>
                  <a:lnTo>
                    <a:pt x="282" y="1227"/>
                  </a:lnTo>
                  <a:lnTo>
                    <a:pt x="258" y="1237"/>
                  </a:lnTo>
                  <a:lnTo>
                    <a:pt x="250" y="1237"/>
                  </a:lnTo>
                  <a:lnTo>
                    <a:pt x="237" y="1231"/>
                  </a:lnTo>
                  <a:lnTo>
                    <a:pt x="232" y="1228"/>
                  </a:lnTo>
                  <a:lnTo>
                    <a:pt x="226" y="1220"/>
                  </a:lnTo>
                  <a:lnTo>
                    <a:pt x="223" y="1211"/>
                  </a:lnTo>
                  <a:lnTo>
                    <a:pt x="226" y="1209"/>
                  </a:lnTo>
                  <a:lnTo>
                    <a:pt x="229" y="1217"/>
                  </a:lnTo>
                  <a:lnTo>
                    <a:pt x="235" y="1223"/>
                  </a:lnTo>
                  <a:lnTo>
                    <a:pt x="247" y="1231"/>
                  </a:lnTo>
                  <a:lnTo>
                    <a:pt x="260" y="1231"/>
                  </a:lnTo>
                  <a:lnTo>
                    <a:pt x="279" y="1222"/>
                  </a:lnTo>
                  <a:lnTo>
                    <a:pt x="289" y="1214"/>
                  </a:lnTo>
                  <a:lnTo>
                    <a:pt x="324" y="1204"/>
                  </a:lnTo>
                  <a:lnTo>
                    <a:pt x="353" y="1202"/>
                  </a:lnTo>
                  <a:lnTo>
                    <a:pt x="379" y="1207"/>
                  </a:lnTo>
                  <a:lnTo>
                    <a:pt x="397" y="1204"/>
                  </a:lnTo>
                  <a:lnTo>
                    <a:pt x="421" y="1202"/>
                  </a:lnTo>
                  <a:lnTo>
                    <a:pt x="428" y="1196"/>
                  </a:lnTo>
                  <a:lnTo>
                    <a:pt x="431" y="1168"/>
                  </a:lnTo>
                  <a:lnTo>
                    <a:pt x="433" y="1161"/>
                  </a:lnTo>
                  <a:lnTo>
                    <a:pt x="437" y="1153"/>
                  </a:lnTo>
                  <a:lnTo>
                    <a:pt x="442" y="1141"/>
                  </a:lnTo>
                  <a:lnTo>
                    <a:pt x="427" y="1139"/>
                  </a:lnTo>
                  <a:lnTo>
                    <a:pt x="414" y="1137"/>
                  </a:lnTo>
                  <a:lnTo>
                    <a:pt x="397" y="1134"/>
                  </a:lnTo>
                  <a:lnTo>
                    <a:pt x="381" y="1130"/>
                  </a:lnTo>
                  <a:lnTo>
                    <a:pt x="334" y="1119"/>
                  </a:lnTo>
                  <a:lnTo>
                    <a:pt x="296" y="1105"/>
                  </a:lnTo>
                  <a:lnTo>
                    <a:pt x="272" y="1094"/>
                  </a:lnTo>
                  <a:lnTo>
                    <a:pt x="247" y="1081"/>
                  </a:lnTo>
                  <a:lnTo>
                    <a:pt x="226" y="1071"/>
                  </a:lnTo>
                  <a:lnTo>
                    <a:pt x="209" y="1062"/>
                  </a:lnTo>
                  <a:lnTo>
                    <a:pt x="191" y="1050"/>
                  </a:lnTo>
                  <a:lnTo>
                    <a:pt x="184" y="1044"/>
                  </a:lnTo>
                  <a:lnTo>
                    <a:pt x="171" y="1035"/>
                  </a:lnTo>
                  <a:lnTo>
                    <a:pt x="131" y="999"/>
                  </a:lnTo>
                  <a:lnTo>
                    <a:pt x="94" y="967"/>
                  </a:lnTo>
                  <a:lnTo>
                    <a:pt x="64" y="928"/>
                  </a:lnTo>
                  <a:lnTo>
                    <a:pt x="45" y="905"/>
                  </a:lnTo>
                  <a:lnTo>
                    <a:pt x="32" y="881"/>
                  </a:lnTo>
                  <a:lnTo>
                    <a:pt x="31" y="869"/>
                  </a:lnTo>
                  <a:lnTo>
                    <a:pt x="20" y="850"/>
                  </a:lnTo>
                  <a:lnTo>
                    <a:pt x="14" y="833"/>
                  </a:lnTo>
                  <a:lnTo>
                    <a:pt x="4" y="793"/>
                  </a:lnTo>
                  <a:lnTo>
                    <a:pt x="1" y="778"/>
                  </a:lnTo>
                  <a:lnTo>
                    <a:pt x="0" y="752"/>
                  </a:lnTo>
                  <a:lnTo>
                    <a:pt x="1" y="749"/>
                  </a:lnTo>
                  <a:lnTo>
                    <a:pt x="3" y="715"/>
                  </a:lnTo>
                  <a:lnTo>
                    <a:pt x="5" y="698"/>
                  </a:lnTo>
                  <a:lnTo>
                    <a:pt x="8" y="691"/>
                  </a:lnTo>
                  <a:lnTo>
                    <a:pt x="10" y="668"/>
                  </a:lnTo>
                  <a:lnTo>
                    <a:pt x="14" y="660"/>
                  </a:lnTo>
                  <a:lnTo>
                    <a:pt x="18" y="643"/>
                  </a:lnTo>
                  <a:lnTo>
                    <a:pt x="22" y="629"/>
                  </a:lnTo>
                  <a:lnTo>
                    <a:pt x="22" y="626"/>
                  </a:lnTo>
                  <a:lnTo>
                    <a:pt x="24" y="622"/>
                  </a:lnTo>
                  <a:lnTo>
                    <a:pt x="25" y="613"/>
                  </a:lnTo>
                  <a:lnTo>
                    <a:pt x="32" y="593"/>
                  </a:lnTo>
                  <a:lnTo>
                    <a:pt x="36" y="581"/>
                  </a:lnTo>
                  <a:lnTo>
                    <a:pt x="45" y="554"/>
                  </a:lnTo>
                  <a:lnTo>
                    <a:pt x="50" y="544"/>
                  </a:lnTo>
                  <a:lnTo>
                    <a:pt x="55" y="529"/>
                  </a:lnTo>
                  <a:lnTo>
                    <a:pt x="59" y="522"/>
                  </a:lnTo>
                  <a:lnTo>
                    <a:pt x="65" y="509"/>
                  </a:lnTo>
                  <a:lnTo>
                    <a:pt x="76" y="488"/>
                  </a:lnTo>
                  <a:lnTo>
                    <a:pt x="103" y="449"/>
                  </a:lnTo>
                  <a:lnTo>
                    <a:pt x="116" y="431"/>
                  </a:lnTo>
                  <a:lnTo>
                    <a:pt x="134" y="408"/>
                  </a:lnTo>
                  <a:lnTo>
                    <a:pt x="168" y="375"/>
                  </a:lnTo>
                  <a:lnTo>
                    <a:pt x="198" y="353"/>
                  </a:lnTo>
                  <a:lnTo>
                    <a:pt x="232" y="329"/>
                  </a:lnTo>
                  <a:lnTo>
                    <a:pt x="266" y="301"/>
                  </a:lnTo>
                  <a:lnTo>
                    <a:pt x="311" y="274"/>
                  </a:lnTo>
                  <a:lnTo>
                    <a:pt x="321" y="267"/>
                  </a:lnTo>
                  <a:lnTo>
                    <a:pt x="379" y="232"/>
                  </a:lnTo>
                  <a:lnTo>
                    <a:pt x="403" y="211"/>
                  </a:lnTo>
                  <a:lnTo>
                    <a:pt x="408" y="204"/>
                  </a:lnTo>
                  <a:lnTo>
                    <a:pt x="418" y="196"/>
                  </a:lnTo>
                  <a:lnTo>
                    <a:pt x="422" y="195"/>
                  </a:lnTo>
                  <a:lnTo>
                    <a:pt x="439" y="176"/>
                  </a:lnTo>
                  <a:lnTo>
                    <a:pt x="453" y="147"/>
                  </a:lnTo>
                  <a:lnTo>
                    <a:pt x="455" y="127"/>
                  </a:lnTo>
                  <a:lnTo>
                    <a:pt x="458" y="94"/>
                  </a:lnTo>
                  <a:lnTo>
                    <a:pt x="469" y="67"/>
                  </a:lnTo>
                  <a:lnTo>
                    <a:pt x="484" y="48"/>
                  </a:lnTo>
                  <a:lnTo>
                    <a:pt x="505" y="30"/>
                  </a:lnTo>
                  <a:lnTo>
                    <a:pt x="534" y="9"/>
                  </a:lnTo>
                  <a:lnTo>
                    <a:pt x="560" y="0"/>
                  </a:lnTo>
                  <a:lnTo>
                    <a:pt x="560" y="1223"/>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46"/>
            <p:cNvSpPr>
              <a:spLocks/>
            </p:cNvSpPr>
            <p:nvPr/>
          </p:nvSpPr>
          <p:spPr bwMode="auto">
            <a:xfrm>
              <a:off x="560" y="1"/>
              <a:ext cx="777" cy="1337"/>
            </a:xfrm>
            <a:custGeom>
              <a:avLst/>
              <a:gdLst/>
              <a:ahLst/>
              <a:cxnLst>
                <a:cxn ang="0">
                  <a:pos x="24" y="0"/>
                </a:cxn>
                <a:cxn ang="0">
                  <a:pos x="97" y="36"/>
                </a:cxn>
                <a:cxn ang="0">
                  <a:pos x="160" y="56"/>
                </a:cxn>
                <a:cxn ang="0">
                  <a:pos x="219" y="100"/>
                </a:cxn>
                <a:cxn ang="0">
                  <a:pos x="209" y="115"/>
                </a:cxn>
                <a:cxn ang="0">
                  <a:pos x="176" y="122"/>
                </a:cxn>
                <a:cxn ang="0">
                  <a:pos x="102" y="123"/>
                </a:cxn>
                <a:cxn ang="0">
                  <a:pos x="43" y="85"/>
                </a:cxn>
                <a:cxn ang="0">
                  <a:pos x="49" y="120"/>
                </a:cxn>
                <a:cxn ang="0">
                  <a:pos x="41" y="120"/>
                </a:cxn>
                <a:cxn ang="0">
                  <a:pos x="38" y="158"/>
                </a:cxn>
                <a:cxn ang="0">
                  <a:pos x="65" y="209"/>
                </a:cxn>
                <a:cxn ang="0">
                  <a:pos x="160" y="288"/>
                </a:cxn>
                <a:cxn ang="0">
                  <a:pos x="280" y="408"/>
                </a:cxn>
                <a:cxn ang="0">
                  <a:pos x="325" y="482"/>
                </a:cxn>
                <a:cxn ang="0">
                  <a:pos x="352" y="542"/>
                </a:cxn>
                <a:cxn ang="0">
                  <a:pos x="373" y="607"/>
                </a:cxn>
                <a:cxn ang="0">
                  <a:pos x="378" y="651"/>
                </a:cxn>
                <a:cxn ang="0">
                  <a:pos x="420" y="669"/>
                </a:cxn>
                <a:cxn ang="0">
                  <a:pos x="521" y="689"/>
                </a:cxn>
                <a:cxn ang="0">
                  <a:pos x="630" y="730"/>
                </a:cxn>
                <a:cxn ang="0">
                  <a:pos x="692" y="766"/>
                </a:cxn>
                <a:cxn ang="0">
                  <a:pos x="746" y="820"/>
                </a:cxn>
                <a:cxn ang="0">
                  <a:pos x="760" y="842"/>
                </a:cxn>
                <a:cxn ang="0">
                  <a:pos x="774" y="876"/>
                </a:cxn>
                <a:cxn ang="0">
                  <a:pos x="776" y="899"/>
                </a:cxn>
                <a:cxn ang="0">
                  <a:pos x="772" y="935"/>
                </a:cxn>
                <a:cxn ang="0">
                  <a:pos x="762" y="971"/>
                </a:cxn>
                <a:cxn ang="0">
                  <a:pos x="733" y="1027"/>
                </a:cxn>
                <a:cxn ang="0">
                  <a:pos x="701" y="1079"/>
                </a:cxn>
                <a:cxn ang="0">
                  <a:pos x="653" y="1120"/>
                </a:cxn>
                <a:cxn ang="0">
                  <a:pos x="635" y="1134"/>
                </a:cxn>
                <a:cxn ang="0">
                  <a:pos x="603" y="1170"/>
                </a:cxn>
                <a:cxn ang="0">
                  <a:pos x="528" y="1221"/>
                </a:cxn>
                <a:cxn ang="0">
                  <a:pos x="502" y="1258"/>
                </a:cxn>
                <a:cxn ang="0">
                  <a:pos x="526" y="1277"/>
                </a:cxn>
                <a:cxn ang="0">
                  <a:pos x="533" y="1296"/>
                </a:cxn>
                <a:cxn ang="0">
                  <a:pos x="563" y="1317"/>
                </a:cxn>
                <a:cxn ang="0">
                  <a:pos x="557" y="1335"/>
                </a:cxn>
                <a:cxn ang="0">
                  <a:pos x="508" y="1325"/>
                </a:cxn>
                <a:cxn ang="0">
                  <a:pos x="464" y="1323"/>
                </a:cxn>
                <a:cxn ang="0">
                  <a:pos x="428" y="1291"/>
                </a:cxn>
                <a:cxn ang="0">
                  <a:pos x="327" y="1277"/>
                </a:cxn>
                <a:cxn ang="0">
                  <a:pos x="246" y="1277"/>
                </a:cxn>
                <a:cxn ang="0">
                  <a:pos x="102" y="1229"/>
                </a:cxn>
                <a:cxn ang="0">
                  <a:pos x="56" y="1205"/>
                </a:cxn>
                <a:cxn ang="0">
                  <a:pos x="74" y="1220"/>
                </a:cxn>
                <a:cxn ang="0">
                  <a:pos x="111" y="1245"/>
                </a:cxn>
                <a:cxn ang="0">
                  <a:pos x="107" y="1248"/>
                </a:cxn>
                <a:cxn ang="0">
                  <a:pos x="83" y="1235"/>
                </a:cxn>
                <a:cxn ang="0">
                  <a:pos x="62" y="1232"/>
                </a:cxn>
                <a:cxn ang="0">
                  <a:pos x="38" y="1223"/>
                </a:cxn>
                <a:cxn ang="0">
                  <a:pos x="0" y="1224"/>
                </a:cxn>
              </a:cxnLst>
              <a:rect l="0" t="0" r="r" b="b"/>
              <a:pathLst>
                <a:path w="777" h="1337">
                  <a:moveTo>
                    <a:pt x="0" y="1224"/>
                  </a:moveTo>
                  <a:lnTo>
                    <a:pt x="0" y="1"/>
                  </a:lnTo>
                  <a:lnTo>
                    <a:pt x="24" y="0"/>
                  </a:lnTo>
                  <a:lnTo>
                    <a:pt x="46" y="4"/>
                  </a:lnTo>
                  <a:lnTo>
                    <a:pt x="58" y="11"/>
                  </a:lnTo>
                  <a:lnTo>
                    <a:pt x="97" y="36"/>
                  </a:lnTo>
                  <a:lnTo>
                    <a:pt x="125" y="47"/>
                  </a:lnTo>
                  <a:lnTo>
                    <a:pt x="134" y="49"/>
                  </a:lnTo>
                  <a:lnTo>
                    <a:pt x="160" y="56"/>
                  </a:lnTo>
                  <a:lnTo>
                    <a:pt x="190" y="69"/>
                  </a:lnTo>
                  <a:lnTo>
                    <a:pt x="206" y="82"/>
                  </a:lnTo>
                  <a:lnTo>
                    <a:pt x="219" y="100"/>
                  </a:lnTo>
                  <a:lnTo>
                    <a:pt x="216" y="108"/>
                  </a:lnTo>
                  <a:lnTo>
                    <a:pt x="215" y="110"/>
                  </a:lnTo>
                  <a:lnTo>
                    <a:pt x="209" y="115"/>
                  </a:lnTo>
                  <a:lnTo>
                    <a:pt x="197" y="116"/>
                  </a:lnTo>
                  <a:lnTo>
                    <a:pt x="187" y="120"/>
                  </a:lnTo>
                  <a:lnTo>
                    <a:pt x="176" y="122"/>
                  </a:lnTo>
                  <a:lnTo>
                    <a:pt x="146" y="127"/>
                  </a:lnTo>
                  <a:lnTo>
                    <a:pt x="107" y="124"/>
                  </a:lnTo>
                  <a:lnTo>
                    <a:pt x="102" y="123"/>
                  </a:lnTo>
                  <a:lnTo>
                    <a:pt x="99" y="123"/>
                  </a:lnTo>
                  <a:lnTo>
                    <a:pt x="53" y="89"/>
                  </a:lnTo>
                  <a:lnTo>
                    <a:pt x="43" y="85"/>
                  </a:lnTo>
                  <a:lnTo>
                    <a:pt x="41" y="86"/>
                  </a:lnTo>
                  <a:lnTo>
                    <a:pt x="41" y="107"/>
                  </a:lnTo>
                  <a:lnTo>
                    <a:pt x="49" y="120"/>
                  </a:lnTo>
                  <a:lnTo>
                    <a:pt x="49" y="122"/>
                  </a:lnTo>
                  <a:lnTo>
                    <a:pt x="46" y="124"/>
                  </a:lnTo>
                  <a:lnTo>
                    <a:pt x="41" y="120"/>
                  </a:lnTo>
                  <a:lnTo>
                    <a:pt x="39" y="123"/>
                  </a:lnTo>
                  <a:lnTo>
                    <a:pt x="37" y="148"/>
                  </a:lnTo>
                  <a:lnTo>
                    <a:pt x="38" y="158"/>
                  </a:lnTo>
                  <a:lnTo>
                    <a:pt x="41" y="175"/>
                  </a:lnTo>
                  <a:lnTo>
                    <a:pt x="47" y="186"/>
                  </a:lnTo>
                  <a:lnTo>
                    <a:pt x="65" y="209"/>
                  </a:lnTo>
                  <a:lnTo>
                    <a:pt x="94" y="234"/>
                  </a:lnTo>
                  <a:lnTo>
                    <a:pt x="132" y="265"/>
                  </a:lnTo>
                  <a:lnTo>
                    <a:pt x="160" y="288"/>
                  </a:lnTo>
                  <a:lnTo>
                    <a:pt x="197" y="322"/>
                  </a:lnTo>
                  <a:lnTo>
                    <a:pt x="247" y="370"/>
                  </a:lnTo>
                  <a:lnTo>
                    <a:pt x="280" y="408"/>
                  </a:lnTo>
                  <a:lnTo>
                    <a:pt x="285" y="417"/>
                  </a:lnTo>
                  <a:lnTo>
                    <a:pt x="302" y="443"/>
                  </a:lnTo>
                  <a:lnTo>
                    <a:pt x="325" y="482"/>
                  </a:lnTo>
                  <a:lnTo>
                    <a:pt x="332" y="500"/>
                  </a:lnTo>
                  <a:lnTo>
                    <a:pt x="340" y="517"/>
                  </a:lnTo>
                  <a:lnTo>
                    <a:pt x="352" y="542"/>
                  </a:lnTo>
                  <a:lnTo>
                    <a:pt x="357" y="555"/>
                  </a:lnTo>
                  <a:lnTo>
                    <a:pt x="363" y="573"/>
                  </a:lnTo>
                  <a:lnTo>
                    <a:pt x="373" y="607"/>
                  </a:lnTo>
                  <a:lnTo>
                    <a:pt x="376" y="629"/>
                  </a:lnTo>
                  <a:lnTo>
                    <a:pt x="377" y="644"/>
                  </a:lnTo>
                  <a:lnTo>
                    <a:pt x="378" y="651"/>
                  </a:lnTo>
                  <a:lnTo>
                    <a:pt x="381" y="663"/>
                  </a:lnTo>
                  <a:lnTo>
                    <a:pt x="420" y="669"/>
                  </a:lnTo>
                  <a:lnTo>
                    <a:pt x="469" y="673"/>
                  </a:lnTo>
                  <a:lnTo>
                    <a:pt x="492" y="680"/>
                  </a:lnTo>
                  <a:lnTo>
                    <a:pt x="521" y="689"/>
                  </a:lnTo>
                  <a:lnTo>
                    <a:pt x="549" y="701"/>
                  </a:lnTo>
                  <a:lnTo>
                    <a:pt x="604" y="715"/>
                  </a:lnTo>
                  <a:lnTo>
                    <a:pt x="630" y="730"/>
                  </a:lnTo>
                  <a:lnTo>
                    <a:pt x="649" y="742"/>
                  </a:lnTo>
                  <a:lnTo>
                    <a:pt x="679" y="758"/>
                  </a:lnTo>
                  <a:lnTo>
                    <a:pt x="692" y="766"/>
                  </a:lnTo>
                  <a:lnTo>
                    <a:pt x="698" y="772"/>
                  </a:lnTo>
                  <a:lnTo>
                    <a:pt x="738" y="810"/>
                  </a:lnTo>
                  <a:lnTo>
                    <a:pt x="746" y="820"/>
                  </a:lnTo>
                  <a:lnTo>
                    <a:pt x="752" y="827"/>
                  </a:lnTo>
                  <a:lnTo>
                    <a:pt x="756" y="837"/>
                  </a:lnTo>
                  <a:lnTo>
                    <a:pt x="760" y="842"/>
                  </a:lnTo>
                  <a:lnTo>
                    <a:pt x="771" y="867"/>
                  </a:lnTo>
                  <a:lnTo>
                    <a:pt x="774" y="869"/>
                  </a:lnTo>
                  <a:lnTo>
                    <a:pt x="774" y="876"/>
                  </a:lnTo>
                  <a:lnTo>
                    <a:pt x="776" y="881"/>
                  </a:lnTo>
                  <a:lnTo>
                    <a:pt x="775" y="892"/>
                  </a:lnTo>
                  <a:lnTo>
                    <a:pt x="776" y="899"/>
                  </a:lnTo>
                  <a:lnTo>
                    <a:pt x="777" y="916"/>
                  </a:lnTo>
                  <a:lnTo>
                    <a:pt x="777" y="921"/>
                  </a:lnTo>
                  <a:lnTo>
                    <a:pt x="772" y="935"/>
                  </a:lnTo>
                  <a:lnTo>
                    <a:pt x="769" y="947"/>
                  </a:lnTo>
                  <a:lnTo>
                    <a:pt x="766" y="957"/>
                  </a:lnTo>
                  <a:lnTo>
                    <a:pt x="762" y="971"/>
                  </a:lnTo>
                  <a:lnTo>
                    <a:pt x="757" y="993"/>
                  </a:lnTo>
                  <a:lnTo>
                    <a:pt x="746" y="1010"/>
                  </a:lnTo>
                  <a:lnTo>
                    <a:pt x="733" y="1027"/>
                  </a:lnTo>
                  <a:lnTo>
                    <a:pt x="729" y="1036"/>
                  </a:lnTo>
                  <a:lnTo>
                    <a:pt x="715" y="1063"/>
                  </a:lnTo>
                  <a:lnTo>
                    <a:pt x="701" y="1079"/>
                  </a:lnTo>
                  <a:lnTo>
                    <a:pt x="684" y="1094"/>
                  </a:lnTo>
                  <a:lnTo>
                    <a:pt x="672" y="1105"/>
                  </a:lnTo>
                  <a:lnTo>
                    <a:pt x="653" y="1120"/>
                  </a:lnTo>
                  <a:lnTo>
                    <a:pt x="642" y="1127"/>
                  </a:lnTo>
                  <a:lnTo>
                    <a:pt x="636" y="1134"/>
                  </a:lnTo>
                  <a:lnTo>
                    <a:pt x="635" y="1134"/>
                  </a:lnTo>
                  <a:lnTo>
                    <a:pt x="618" y="1156"/>
                  </a:lnTo>
                  <a:lnTo>
                    <a:pt x="614" y="1162"/>
                  </a:lnTo>
                  <a:lnTo>
                    <a:pt x="603" y="1170"/>
                  </a:lnTo>
                  <a:lnTo>
                    <a:pt x="576" y="1187"/>
                  </a:lnTo>
                  <a:lnTo>
                    <a:pt x="539" y="1212"/>
                  </a:lnTo>
                  <a:lnTo>
                    <a:pt x="528" y="1221"/>
                  </a:lnTo>
                  <a:lnTo>
                    <a:pt x="510" y="1239"/>
                  </a:lnTo>
                  <a:lnTo>
                    <a:pt x="503" y="1253"/>
                  </a:lnTo>
                  <a:lnTo>
                    <a:pt x="502" y="1258"/>
                  </a:lnTo>
                  <a:lnTo>
                    <a:pt x="506" y="1266"/>
                  </a:lnTo>
                  <a:lnTo>
                    <a:pt x="510" y="1272"/>
                  </a:lnTo>
                  <a:lnTo>
                    <a:pt x="526" y="1277"/>
                  </a:lnTo>
                  <a:lnTo>
                    <a:pt x="534" y="1286"/>
                  </a:lnTo>
                  <a:lnTo>
                    <a:pt x="534" y="1292"/>
                  </a:lnTo>
                  <a:lnTo>
                    <a:pt x="533" y="1296"/>
                  </a:lnTo>
                  <a:lnTo>
                    <a:pt x="534" y="1300"/>
                  </a:lnTo>
                  <a:lnTo>
                    <a:pt x="556" y="1309"/>
                  </a:lnTo>
                  <a:lnTo>
                    <a:pt x="563" y="1317"/>
                  </a:lnTo>
                  <a:lnTo>
                    <a:pt x="567" y="1323"/>
                  </a:lnTo>
                  <a:lnTo>
                    <a:pt x="565" y="1330"/>
                  </a:lnTo>
                  <a:lnTo>
                    <a:pt x="557" y="1335"/>
                  </a:lnTo>
                  <a:lnTo>
                    <a:pt x="542" y="1337"/>
                  </a:lnTo>
                  <a:lnTo>
                    <a:pt x="521" y="1332"/>
                  </a:lnTo>
                  <a:lnTo>
                    <a:pt x="508" y="1325"/>
                  </a:lnTo>
                  <a:lnTo>
                    <a:pt x="506" y="1323"/>
                  </a:lnTo>
                  <a:lnTo>
                    <a:pt x="482" y="1326"/>
                  </a:lnTo>
                  <a:lnTo>
                    <a:pt x="464" y="1323"/>
                  </a:lnTo>
                  <a:lnTo>
                    <a:pt x="450" y="1312"/>
                  </a:lnTo>
                  <a:lnTo>
                    <a:pt x="446" y="1305"/>
                  </a:lnTo>
                  <a:lnTo>
                    <a:pt x="428" y="1291"/>
                  </a:lnTo>
                  <a:lnTo>
                    <a:pt x="396" y="1280"/>
                  </a:lnTo>
                  <a:lnTo>
                    <a:pt x="375" y="1277"/>
                  </a:lnTo>
                  <a:lnTo>
                    <a:pt x="327" y="1277"/>
                  </a:lnTo>
                  <a:lnTo>
                    <a:pt x="287" y="1277"/>
                  </a:lnTo>
                  <a:lnTo>
                    <a:pt x="267" y="1278"/>
                  </a:lnTo>
                  <a:lnTo>
                    <a:pt x="246" y="1277"/>
                  </a:lnTo>
                  <a:lnTo>
                    <a:pt x="172" y="1264"/>
                  </a:lnTo>
                  <a:lnTo>
                    <a:pt x="127" y="1248"/>
                  </a:lnTo>
                  <a:lnTo>
                    <a:pt x="102" y="1229"/>
                  </a:lnTo>
                  <a:lnTo>
                    <a:pt x="49" y="1190"/>
                  </a:lnTo>
                  <a:lnTo>
                    <a:pt x="49" y="1194"/>
                  </a:lnTo>
                  <a:lnTo>
                    <a:pt x="56" y="1205"/>
                  </a:lnTo>
                  <a:lnTo>
                    <a:pt x="60" y="1215"/>
                  </a:lnTo>
                  <a:lnTo>
                    <a:pt x="66" y="1218"/>
                  </a:lnTo>
                  <a:lnTo>
                    <a:pt x="74" y="1220"/>
                  </a:lnTo>
                  <a:lnTo>
                    <a:pt x="94" y="1229"/>
                  </a:lnTo>
                  <a:lnTo>
                    <a:pt x="109" y="1242"/>
                  </a:lnTo>
                  <a:lnTo>
                    <a:pt x="111" y="1245"/>
                  </a:lnTo>
                  <a:lnTo>
                    <a:pt x="111" y="1248"/>
                  </a:lnTo>
                  <a:lnTo>
                    <a:pt x="107" y="1248"/>
                  </a:lnTo>
                  <a:lnTo>
                    <a:pt x="100" y="1245"/>
                  </a:lnTo>
                  <a:lnTo>
                    <a:pt x="97" y="1245"/>
                  </a:lnTo>
                  <a:lnTo>
                    <a:pt x="83" y="1235"/>
                  </a:lnTo>
                  <a:lnTo>
                    <a:pt x="70" y="1229"/>
                  </a:lnTo>
                  <a:lnTo>
                    <a:pt x="65" y="1227"/>
                  </a:lnTo>
                  <a:lnTo>
                    <a:pt x="62" y="1232"/>
                  </a:lnTo>
                  <a:lnTo>
                    <a:pt x="57" y="1231"/>
                  </a:lnTo>
                  <a:lnTo>
                    <a:pt x="55" y="1223"/>
                  </a:lnTo>
                  <a:lnTo>
                    <a:pt x="38" y="1223"/>
                  </a:lnTo>
                  <a:lnTo>
                    <a:pt x="37" y="1224"/>
                  </a:lnTo>
                  <a:lnTo>
                    <a:pt x="26" y="1223"/>
                  </a:lnTo>
                  <a:lnTo>
                    <a:pt x="0" y="1224"/>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45"/>
            <p:cNvSpPr>
              <a:spLocks/>
            </p:cNvSpPr>
            <p:nvPr/>
          </p:nvSpPr>
          <p:spPr bwMode="auto">
            <a:xfrm>
              <a:off x="455" y="53"/>
              <a:ext cx="171" cy="1095"/>
            </a:xfrm>
            <a:custGeom>
              <a:avLst/>
              <a:gdLst/>
              <a:ahLst/>
              <a:cxnLst>
                <a:cxn ang="0">
                  <a:pos x="137" y="11"/>
                </a:cxn>
                <a:cxn ang="0">
                  <a:pos x="140" y="33"/>
                </a:cxn>
                <a:cxn ang="0">
                  <a:pos x="140" y="52"/>
                </a:cxn>
                <a:cxn ang="0">
                  <a:pos x="125" y="51"/>
                </a:cxn>
                <a:cxn ang="0">
                  <a:pos x="121" y="54"/>
                </a:cxn>
                <a:cxn ang="0">
                  <a:pos x="125" y="58"/>
                </a:cxn>
                <a:cxn ang="0">
                  <a:pos x="139" y="61"/>
                </a:cxn>
                <a:cxn ang="0">
                  <a:pos x="137" y="86"/>
                </a:cxn>
                <a:cxn ang="0">
                  <a:pos x="135" y="98"/>
                </a:cxn>
                <a:cxn ang="0">
                  <a:pos x="131" y="112"/>
                </a:cxn>
                <a:cxn ang="0">
                  <a:pos x="121" y="160"/>
                </a:cxn>
                <a:cxn ang="0">
                  <a:pos x="130" y="225"/>
                </a:cxn>
                <a:cxn ang="0">
                  <a:pos x="144" y="289"/>
                </a:cxn>
                <a:cxn ang="0">
                  <a:pos x="152" y="324"/>
                </a:cxn>
                <a:cxn ang="0">
                  <a:pos x="156" y="348"/>
                </a:cxn>
                <a:cxn ang="0">
                  <a:pos x="166" y="412"/>
                </a:cxn>
                <a:cxn ang="0">
                  <a:pos x="171" y="459"/>
                </a:cxn>
                <a:cxn ang="0">
                  <a:pos x="170" y="547"/>
                </a:cxn>
                <a:cxn ang="0">
                  <a:pos x="168" y="595"/>
                </a:cxn>
                <a:cxn ang="0">
                  <a:pos x="163" y="636"/>
                </a:cxn>
                <a:cxn ang="0">
                  <a:pos x="160" y="664"/>
                </a:cxn>
                <a:cxn ang="0">
                  <a:pos x="157" y="677"/>
                </a:cxn>
                <a:cxn ang="0">
                  <a:pos x="135" y="694"/>
                </a:cxn>
                <a:cxn ang="0">
                  <a:pos x="107" y="734"/>
                </a:cxn>
                <a:cxn ang="0">
                  <a:pos x="66" y="793"/>
                </a:cxn>
                <a:cxn ang="0">
                  <a:pos x="35" y="863"/>
                </a:cxn>
                <a:cxn ang="0">
                  <a:pos x="29" y="881"/>
                </a:cxn>
                <a:cxn ang="0">
                  <a:pos x="26" y="893"/>
                </a:cxn>
                <a:cxn ang="0">
                  <a:pos x="27" y="917"/>
                </a:cxn>
                <a:cxn ang="0">
                  <a:pos x="28" y="941"/>
                </a:cxn>
                <a:cxn ang="0">
                  <a:pos x="32" y="958"/>
                </a:cxn>
                <a:cxn ang="0">
                  <a:pos x="37" y="985"/>
                </a:cxn>
                <a:cxn ang="0">
                  <a:pos x="40" y="995"/>
                </a:cxn>
                <a:cxn ang="0">
                  <a:pos x="78" y="1067"/>
                </a:cxn>
                <a:cxn ang="0">
                  <a:pos x="103" y="1095"/>
                </a:cxn>
                <a:cxn ang="0">
                  <a:pos x="100" y="1095"/>
                </a:cxn>
                <a:cxn ang="0">
                  <a:pos x="78" y="1090"/>
                </a:cxn>
                <a:cxn ang="0">
                  <a:pos x="66" y="1089"/>
                </a:cxn>
                <a:cxn ang="0">
                  <a:pos x="38" y="1088"/>
                </a:cxn>
                <a:cxn ang="0">
                  <a:pos x="23" y="1084"/>
                </a:cxn>
                <a:cxn ang="0">
                  <a:pos x="8" y="1022"/>
                </a:cxn>
                <a:cxn ang="0">
                  <a:pos x="0" y="875"/>
                </a:cxn>
                <a:cxn ang="0">
                  <a:pos x="5" y="786"/>
                </a:cxn>
                <a:cxn ang="0">
                  <a:pos x="18" y="654"/>
                </a:cxn>
                <a:cxn ang="0">
                  <a:pos x="35" y="541"/>
                </a:cxn>
                <a:cxn ang="0">
                  <a:pos x="45" y="407"/>
                </a:cxn>
                <a:cxn ang="0">
                  <a:pos x="54" y="314"/>
                </a:cxn>
                <a:cxn ang="0">
                  <a:pos x="65" y="195"/>
                </a:cxn>
                <a:cxn ang="0">
                  <a:pos x="77" y="140"/>
                </a:cxn>
                <a:cxn ang="0">
                  <a:pos x="103" y="65"/>
                </a:cxn>
                <a:cxn ang="0">
                  <a:pos x="103" y="21"/>
                </a:cxn>
                <a:cxn ang="0">
                  <a:pos x="101" y="14"/>
                </a:cxn>
                <a:cxn ang="0">
                  <a:pos x="138" y="0"/>
                </a:cxn>
              </a:cxnLst>
              <a:rect l="0" t="0" r="r" b="b"/>
              <a:pathLst>
                <a:path w="171" h="1095">
                  <a:moveTo>
                    <a:pt x="138" y="0"/>
                  </a:moveTo>
                  <a:lnTo>
                    <a:pt x="137" y="11"/>
                  </a:lnTo>
                  <a:lnTo>
                    <a:pt x="140" y="24"/>
                  </a:lnTo>
                  <a:lnTo>
                    <a:pt x="140" y="33"/>
                  </a:lnTo>
                  <a:lnTo>
                    <a:pt x="140" y="51"/>
                  </a:lnTo>
                  <a:lnTo>
                    <a:pt x="140" y="52"/>
                  </a:lnTo>
                  <a:lnTo>
                    <a:pt x="140" y="54"/>
                  </a:lnTo>
                  <a:lnTo>
                    <a:pt x="125" y="51"/>
                  </a:lnTo>
                  <a:lnTo>
                    <a:pt x="123" y="52"/>
                  </a:lnTo>
                  <a:lnTo>
                    <a:pt x="121" y="54"/>
                  </a:lnTo>
                  <a:lnTo>
                    <a:pt x="121" y="57"/>
                  </a:lnTo>
                  <a:lnTo>
                    <a:pt x="125" y="58"/>
                  </a:lnTo>
                  <a:lnTo>
                    <a:pt x="137" y="59"/>
                  </a:lnTo>
                  <a:lnTo>
                    <a:pt x="139" y="61"/>
                  </a:lnTo>
                  <a:lnTo>
                    <a:pt x="139" y="68"/>
                  </a:lnTo>
                  <a:lnTo>
                    <a:pt x="137" y="86"/>
                  </a:lnTo>
                  <a:lnTo>
                    <a:pt x="134" y="97"/>
                  </a:lnTo>
                  <a:lnTo>
                    <a:pt x="135" y="98"/>
                  </a:lnTo>
                  <a:lnTo>
                    <a:pt x="130" y="110"/>
                  </a:lnTo>
                  <a:lnTo>
                    <a:pt x="131" y="112"/>
                  </a:lnTo>
                  <a:lnTo>
                    <a:pt x="126" y="124"/>
                  </a:lnTo>
                  <a:lnTo>
                    <a:pt x="121" y="160"/>
                  </a:lnTo>
                  <a:lnTo>
                    <a:pt x="124" y="187"/>
                  </a:lnTo>
                  <a:lnTo>
                    <a:pt x="130" y="225"/>
                  </a:lnTo>
                  <a:lnTo>
                    <a:pt x="138" y="260"/>
                  </a:lnTo>
                  <a:lnTo>
                    <a:pt x="144" y="289"/>
                  </a:lnTo>
                  <a:lnTo>
                    <a:pt x="148" y="311"/>
                  </a:lnTo>
                  <a:lnTo>
                    <a:pt x="152" y="324"/>
                  </a:lnTo>
                  <a:lnTo>
                    <a:pt x="152" y="328"/>
                  </a:lnTo>
                  <a:lnTo>
                    <a:pt x="156" y="348"/>
                  </a:lnTo>
                  <a:lnTo>
                    <a:pt x="162" y="375"/>
                  </a:lnTo>
                  <a:lnTo>
                    <a:pt x="166" y="412"/>
                  </a:lnTo>
                  <a:lnTo>
                    <a:pt x="167" y="437"/>
                  </a:lnTo>
                  <a:lnTo>
                    <a:pt x="171" y="459"/>
                  </a:lnTo>
                  <a:lnTo>
                    <a:pt x="170" y="527"/>
                  </a:lnTo>
                  <a:lnTo>
                    <a:pt x="170" y="547"/>
                  </a:lnTo>
                  <a:lnTo>
                    <a:pt x="171" y="556"/>
                  </a:lnTo>
                  <a:lnTo>
                    <a:pt x="168" y="595"/>
                  </a:lnTo>
                  <a:lnTo>
                    <a:pt x="166" y="623"/>
                  </a:lnTo>
                  <a:lnTo>
                    <a:pt x="163" y="636"/>
                  </a:lnTo>
                  <a:lnTo>
                    <a:pt x="162" y="656"/>
                  </a:lnTo>
                  <a:lnTo>
                    <a:pt x="160" y="664"/>
                  </a:lnTo>
                  <a:lnTo>
                    <a:pt x="158" y="674"/>
                  </a:lnTo>
                  <a:lnTo>
                    <a:pt x="157" y="677"/>
                  </a:lnTo>
                  <a:lnTo>
                    <a:pt x="157" y="680"/>
                  </a:lnTo>
                  <a:lnTo>
                    <a:pt x="135" y="694"/>
                  </a:lnTo>
                  <a:lnTo>
                    <a:pt x="119" y="713"/>
                  </a:lnTo>
                  <a:lnTo>
                    <a:pt x="107" y="734"/>
                  </a:lnTo>
                  <a:lnTo>
                    <a:pt x="91" y="763"/>
                  </a:lnTo>
                  <a:lnTo>
                    <a:pt x="66" y="793"/>
                  </a:lnTo>
                  <a:lnTo>
                    <a:pt x="58" y="809"/>
                  </a:lnTo>
                  <a:lnTo>
                    <a:pt x="35" y="863"/>
                  </a:lnTo>
                  <a:lnTo>
                    <a:pt x="32" y="872"/>
                  </a:lnTo>
                  <a:lnTo>
                    <a:pt x="29" y="881"/>
                  </a:lnTo>
                  <a:lnTo>
                    <a:pt x="27" y="885"/>
                  </a:lnTo>
                  <a:lnTo>
                    <a:pt x="26" y="893"/>
                  </a:lnTo>
                  <a:lnTo>
                    <a:pt x="24" y="903"/>
                  </a:lnTo>
                  <a:lnTo>
                    <a:pt x="27" y="917"/>
                  </a:lnTo>
                  <a:lnTo>
                    <a:pt x="26" y="922"/>
                  </a:lnTo>
                  <a:lnTo>
                    <a:pt x="28" y="941"/>
                  </a:lnTo>
                  <a:lnTo>
                    <a:pt x="32" y="947"/>
                  </a:lnTo>
                  <a:lnTo>
                    <a:pt x="32" y="958"/>
                  </a:lnTo>
                  <a:lnTo>
                    <a:pt x="36" y="975"/>
                  </a:lnTo>
                  <a:lnTo>
                    <a:pt x="37" y="985"/>
                  </a:lnTo>
                  <a:lnTo>
                    <a:pt x="40" y="992"/>
                  </a:lnTo>
                  <a:lnTo>
                    <a:pt x="40" y="995"/>
                  </a:lnTo>
                  <a:lnTo>
                    <a:pt x="54" y="1029"/>
                  </a:lnTo>
                  <a:lnTo>
                    <a:pt x="78" y="1067"/>
                  </a:lnTo>
                  <a:lnTo>
                    <a:pt x="103" y="1094"/>
                  </a:lnTo>
                  <a:lnTo>
                    <a:pt x="103" y="1095"/>
                  </a:lnTo>
                  <a:lnTo>
                    <a:pt x="100" y="1095"/>
                  </a:lnTo>
                  <a:lnTo>
                    <a:pt x="80" y="1093"/>
                  </a:lnTo>
                  <a:lnTo>
                    <a:pt x="78" y="1090"/>
                  </a:lnTo>
                  <a:lnTo>
                    <a:pt x="69" y="1090"/>
                  </a:lnTo>
                  <a:lnTo>
                    <a:pt x="66" y="1089"/>
                  </a:lnTo>
                  <a:lnTo>
                    <a:pt x="60" y="1089"/>
                  </a:lnTo>
                  <a:lnTo>
                    <a:pt x="38" y="1088"/>
                  </a:lnTo>
                  <a:lnTo>
                    <a:pt x="33" y="1086"/>
                  </a:lnTo>
                  <a:lnTo>
                    <a:pt x="23" y="1084"/>
                  </a:lnTo>
                  <a:lnTo>
                    <a:pt x="15" y="1060"/>
                  </a:lnTo>
                  <a:lnTo>
                    <a:pt x="8" y="1022"/>
                  </a:lnTo>
                  <a:lnTo>
                    <a:pt x="3" y="933"/>
                  </a:lnTo>
                  <a:lnTo>
                    <a:pt x="0" y="875"/>
                  </a:lnTo>
                  <a:lnTo>
                    <a:pt x="1" y="823"/>
                  </a:lnTo>
                  <a:lnTo>
                    <a:pt x="5" y="786"/>
                  </a:lnTo>
                  <a:lnTo>
                    <a:pt x="10" y="715"/>
                  </a:lnTo>
                  <a:lnTo>
                    <a:pt x="18" y="654"/>
                  </a:lnTo>
                  <a:lnTo>
                    <a:pt x="26" y="597"/>
                  </a:lnTo>
                  <a:lnTo>
                    <a:pt x="35" y="541"/>
                  </a:lnTo>
                  <a:lnTo>
                    <a:pt x="42" y="486"/>
                  </a:lnTo>
                  <a:lnTo>
                    <a:pt x="45" y="407"/>
                  </a:lnTo>
                  <a:lnTo>
                    <a:pt x="49" y="345"/>
                  </a:lnTo>
                  <a:lnTo>
                    <a:pt x="54" y="314"/>
                  </a:lnTo>
                  <a:lnTo>
                    <a:pt x="56" y="233"/>
                  </a:lnTo>
                  <a:lnTo>
                    <a:pt x="65" y="195"/>
                  </a:lnTo>
                  <a:lnTo>
                    <a:pt x="72" y="164"/>
                  </a:lnTo>
                  <a:lnTo>
                    <a:pt x="77" y="140"/>
                  </a:lnTo>
                  <a:lnTo>
                    <a:pt x="98" y="93"/>
                  </a:lnTo>
                  <a:lnTo>
                    <a:pt x="103" y="65"/>
                  </a:lnTo>
                  <a:lnTo>
                    <a:pt x="105" y="27"/>
                  </a:lnTo>
                  <a:lnTo>
                    <a:pt x="103" y="21"/>
                  </a:lnTo>
                  <a:lnTo>
                    <a:pt x="98" y="15"/>
                  </a:lnTo>
                  <a:lnTo>
                    <a:pt x="101" y="14"/>
                  </a:lnTo>
                  <a:lnTo>
                    <a:pt x="117" y="3"/>
                  </a:lnTo>
                  <a:lnTo>
                    <a:pt x="138" y="0"/>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44"/>
            <p:cNvSpPr>
              <a:spLocks/>
            </p:cNvSpPr>
            <p:nvPr/>
          </p:nvSpPr>
          <p:spPr bwMode="auto">
            <a:xfrm>
              <a:off x="255" y="7"/>
              <a:ext cx="515" cy="1126"/>
            </a:xfrm>
            <a:custGeom>
              <a:avLst/>
              <a:gdLst/>
              <a:ahLst/>
              <a:cxnLst>
                <a:cxn ang="0">
                  <a:pos x="422" y="86"/>
                </a:cxn>
                <a:cxn ang="0">
                  <a:pos x="492" y="86"/>
                </a:cxn>
                <a:cxn ang="0">
                  <a:pos x="497" y="80"/>
                </a:cxn>
                <a:cxn ang="0">
                  <a:pos x="418" y="80"/>
                </a:cxn>
                <a:cxn ang="0">
                  <a:pos x="349" y="41"/>
                </a:cxn>
                <a:cxn ang="0">
                  <a:pos x="297" y="53"/>
                </a:cxn>
                <a:cxn ang="0">
                  <a:pos x="269" y="100"/>
                </a:cxn>
                <a:cxn ang="0">
                  <a:pos x="244" y="190"/>
                </a:cxn>
                <a:cxn ang="0">
                  <a:pos x="200" y="285"/>
                </a:cxn>
                <a:cxn ang="0">
                  <a:pos x="158" y="405"/>
                </a:cxn>
                <a:cxn ang="0">
                  <a:pos x="120" y="559"/>
                </a:cxn>
                <a:cxn ang="0">
                  <a:pos x="119" y="570"/>
                </a:cxn>
                <a:cxn ang="0">
                  <a:pos x="101" y="665"/>
                </a:cxn>
                <a:cxn ang="0">
                  <a:pos x="87" y="860"/>
                </a:cxn>
                <a:cxn ang="0">
                  <a:pos x="106" y="972"/>
                </a:cxn>
                <a:cxn ang="0">
                  <a:pos x="121" y="1023"/>
                </a:cxn>
                <a:cxn ang="0">
                  <a:pos x="164" y="1105"/>
                </a:cxn>
                <a:cxn ang="0">
                  <a:pos x="180" y="1126"/>
                </a:cxn>
                <a:cxn ang="0">
                  <a:pos x="134" y="1119"/>
                </a:cxn>
                <a:cxn ang="0">
                  <a:pos x="112" y="1113"/>
                </a:cxn>
                <a:cxn ang="0">
                  <a:pos x="68" y="1053"/>
                </a:cxn>
                <a:cxn ang="0">
                  <a:pos x="13" y="903"/>
                </a:cxn>
                <a:cxn ang="0">
                  <a:pos x="0" y="751"/>
                </a:cxn>
                <a:cxn ang="0">
                  <a:pos x="11" y="655"/>
                </a:cxn>
                <a:cxn ang="0">
                  <a:pos x="70" y="505"/>
                </a:cxn>
                <a:cxn ang="0">
                  <a:pos x="152" y="361"/>
                </a:cxn>
                <a:cxn ang="0">
                  <a:pos x="226" y="209"/>
                </a:cxn>
                <a:cxn ang="0">
                  <a:pos x="231" y="155"/>
                </a:cxn>
                <a:cxn ang="0">
                  <a:pos x="218" y="120"/>
                </a:cxn>
                <a:cxn ang="0">
                  <a:pos x="213" y="82"/>
                </a:cxn>
                <a:cxn ang="0">
                  <a:pos x="278" y="12"/>
                </a:cxn>
                <a:cxn ang="0">
                  <a:pos x="316" y="0"/>
                </a:cxn>
                <a:cxn ang="0">
                  <a:pos x="360" y="9"/>
                </a:cxn>
                <a:cxn ang="0">
                  <a:pos x="376" y="22"/>
                </a:cxn>
                <a:cxn ang="0">
                  <a:pos x="398" y="39"/>
                </a:cxn>
                <a:cxn ang="0">
                  <a:pos x="312" y="19"/>
                </a:cxn>
                <a:cxn ang="0">
                  <a:pos x="284" y="33"/>
                </a:cxn>
                <a:cxn ang="0">
                  <a:pos x="297" y="29"/>
                </a:cxn>
                <a:cxn ang="0">
                  <a:pos x="361" y="30"/>
                </a:cxn>
                <a:cxn ang="0">
                  <a:pos x="397" y="45"/>
                </a:cxn>
                <a:cxn ang="0">
                  <a:pos x="414" y="45"/>
                </a:cxn>
                <a:cxn ang="0">
                  <a:pos x="425" y="45"/>
                </a:cxn>
                <a:cxn ang="0">
                  <a:pos x="389" y="52"/>
                </a:cxn>
                <a:cxn ang="0">
                  <a:pos x="380" y="54"/>
                </a:cxn>
                <a:cxn ang="0">
                  <a:pos x="390" y="57"/>
                </a:cxn>
                <a:cxn ang="0">
                  <a:pos x="436" y="52"/>
                </a:cxn>
                <a:cxn ang="0">
                  <a:pos x="440" y="60"/>
                </a:cxn>
                <a:cxn ang="0">
                  <a:pos x="402" y="70"/>
                </a:cxn>
                <a:cxn ang="0">
                  <a:pos x="430" y="71"/>
                </a:cxn>
                <a:cxn ang="0">
                  <a:pos x="473" y="60"/>
                </a:cxn>
                <a:cxn ang="0">
                  <a:pos x="504" y="79"/>
                </a:cxn>
                <a:cxn ang="0">
                  <a:pos x="488" y="90"/>
                </a:cxn>
                <a:cxn ang="0">
                  <a:pos x="426" y="98"/>
                </a:cxn>
                <a:cxn ang="0">
                  <a:pos x="460" y="97"/>
                </a:cxn>
                <a:cxn ang="0">
                  <a:pos x="513" y="102"/>
                </a:cxn>
                <a:cxn ang="0">
                  <a:pos x="419" y="114"/>
                </a:cxn>
                <a:cxn ang="0">
                  <a:pos x="384" y="95"/>
                </a:cxn>
                <a:cxn ang="0">
                  <a:pos x="348" y="70"/>
                </a:cxn>
                <a:cxn ang="0">
                  <a:pos x="376" y="71"/>
                </a:cxn>
              </a:cxnLst>
              <a:rect l="0" t="0" r="r" b="b"/>
              <a:pathLst>
                <a:path w="515" h="1126">
                  <a:moveTo>
                    <a:pt x="376" y="71"/>
                  </a:moveTo>
                  <a:lnTo>
                    <a:pt x="403" y="83"/>
                  </a:lnTo>
                  <a:lnTo>
                    <a:pt x="422" y="86"/>
                  </a:lnTo>
                  <a:lnTo>
                    <a:pt x="456" y="81"/>
                  </a:lnTo>
                  <a:lnTo>
                    <a:pt x="481" y="82"/>
                  </a:lnTo>
                  <a:lnTo>
                    <a:pt x="492" y="86"/>
                  </a:lnTo>
                  <a:lnTo>
                    <a:pt x="497" y="84"/>
                  </a:lnTo>
                  <a:lnTo>
                    <a:pt x="499" y="82"/>
                  </a:lnTo>
                  <a:lnTo>
                    <a:pt x="497" y="80"/>
                  </a:lnTo>
                  <a:lnTo>
                    <a:pt x="481" y="75"/>
                  </a:lnTo>
                  <a:lnTo>
                    <a:pt x="445" y="76"/>
                  </a:lnTo>
                  <a:lnTo>
                    <a:pt x="418" y="80"/>
                  </a:lnTo>
                  <a:lnTo>
                    <a:pt x="399" y="76"/>
                  </a:lnTo>
                  <a:lnTo>
                    <a:pt x="374" y="62"/>
                  </a:lnTo>
                  <a:lnTo>
                    <a:pt x="349" y="41"/>
                  </a:lnTo>
                  <a:lnTo>
                    <a:pt x="339" y="39"/>
                  </a:lnTo>
                  <a:lnTo>
                    <a:pt x="317" y="41"/>
                  </a:lnTo>
                  <a:lnTo>
                    <a:pt x="297" y="53"/>
                  </a:lnTo>
                  <a:lnTo>
                    <a:pt x="283" y="70"/>
                  </a:lnTo>
                  <a:lnTo>
                    <a:pt x="273" y="91"/>
                  </a:lnTo>
                  <a:lnTo>
                    <a:pt x="269" y="100"/>
                  </a:lnTo>
                  <a:lnTo>
                    <a:pt x="263" y="123"/>
                  </a:lnTo>
                  <a:lnTo>
                    <a:pt x="254" y="152"/>
                  </a:lnTo>
                  <a:lnTo>
                    <a:pt x="244" y="190"/>
                  </a:lnTo>
                  <a:lnTo>
                    <a:pt x="231" y="226"/>
                  </a:lnTo>
                  <a:lnTo>
                    <a:pt x="218" y="253"/>
                  </a:lnTo>
                  <a:lnTo>
                    <a:pt x="200" y="285"/>
                  </a:lnTo>
                  <a:lnTo>
                    <a:pt x="196" y="291"/>
                  </a:lnTo>
                  <a:lnTo>
                    <a:pt x="180" y="341"/>
                  </a:lnTo>
                  <a:lnTo>
                    <a:pt x="158" y="405"/>
                  </a:lnTo>
                  <a:lnTo>
                    <a:pt x="150" y="438"/>
                  </a:lnTo>
                  <a:lnTo>
                    <a:pt x="135" y="487"/>
                  </a:lnTo>
                  <a:lnTo>
                    <a:pt x="120" y="559"/>
                  </a:lnTo>
                  <a:lnTo>
                    <a:pt x="120" y="562"/>
                  </a:lnTo>
                  <a:lnTo>
                    <a:pt x="119" y="565"/>
                  </a:lnTo>
                  <a:lnTo>
                    <a:pt x="119" y="570"/>
                  </a:lnTo>
                  <a:lnTo>
                    <a:pt x="107" y="622"/>
                  </a:lnTo>
                  <a:lnTo>
                    <a:pt x="107" y="629"/>
                  </a:lnTo>
                  <a:lnTo>
                    <a:pt x="101" y="665"/>
                  </a:lnTo>
                  <a:lnTo>
                    <a:pt x="88" y="753"/>
                  </a:lnTo>
                  <a:lnTo>
                    <a:pt x="87" y="793"/>
                  </a:lnTo>
                  <a:lnTo>
                    <a:pt x="87" y="860"/>
                  </a:lnTo>
                  <a:lnTo>
                    <a:pt x="96" y="916"/>
                  </a:lnTo>
                  <a:lnTo>
                    <a:pt x="102" y="959"/>
                  </a:lnTo>
                  <a:lnTo>
                    <a:pt x="106" y="972"/>
                  </a:lnTo>
                  <a:lnTo>
                    <a:pt x="107" y="980"/>
                  </a:lnTo>
                  <a:lnTo>
                    <a:pt x="113" y="1003"/>
                  </a:lnTo>
                  <a:lnTo>
                    <a:pt x="121" y="1023"/>
                  </a:lnTo>
                  <a:lnTo>
                    <a:pt x="148" y="1074"/>
                  </a:lnTo>
                  <a:lnTo>
                    <a:pt x="162" y="1099"/>
                  </a:lnTo>
                  <a:lnTo>
                    <a:pt x="164" y="1105"/>
                  </a:lnTo>
                  <a:lnTo>
                    <a:pt x="171" y="1114"/>
                  </a:lnTo>
                  <a:lnTo>
                    <a:pt x="172" y="1117"/>
                  </a:lnTo>
                  <a:lnTo>
                    <a:pt x="180" y="1126"/>
                  </a:lnTo>
                  <a:lnTo>
                    <a:pt x="166" y="1125"/>
                  </a:lnTo>
                  <a:lnTo>
                    <a:pt x="134" y="1119"/>
                  </a:lnTo>
                  <a:lnTo>
                    <a:pt x="133" y="1117"/>
                  </a:lnTo>
                  <a:lnTo>
                    <a:pt x="129" y="1117"/>
                  </a:lnTo>
                  <a:lnTo>
                    <a:pt x="112" y="1113"/>
                  </a:lnTo>
                  <a:lnTo>
                    <a:pt x="107" y="1110"/>
                  </a:lnTo>
                  <a:lnTo>
                    <a:pt x="87" y="1085"/>
                  </a:lnTo>
                  <a:lnTo>
                    <a:pt x="68" y="1053"/>
                  </a:lnTo>
                  <a:lnTo>
                    <a:pt x="31" y="969"/>
                  </a:lnTo>
                  <a:lnTo>
                    <a:pt x="22" y="938"/>
                  </a:lnTo>
                  <a:lnTo>
                    <a:pt x="13" y="903"/>
                  </a:lnTo>
                  <a:lnTo>
                    <a:pt x="5" y="842"/>
                  </a:lnTo>
                  <a:lnTo>
                    <a:pt x="3" y="797"/>
                  </a:lnTo>
                  <a:lnTo>
                    <a:pt x="0" y="751"/>
                  </a:lnTo>
                  <a:lnTo>
                    <a:pt x="0" y="730"/>
                  </a:lnTo>
                  <a:lnTo>
                    <a:pt x="4" y="698"/>
                  </a:lnTo>
                  <a:lnTo>
                    <a:pt x="11" y="655"/>
                  </a:lnTo>
                  <a:lnTo>
                    <a:pt x="22" y="621"/>
                  </a:lnTo>
                  <a:lnTo>
                    <a:pt x="43" y="560"/>
                  </a:lnTo>
                  <a:lnTo>
                    <a:pt x="70" y="505"/>
                  </a:lnTo>
                  <a:lnTo>
                    <a:pt x="105" y="445"/>
                  </a:lnTo>
                  <a:lnTo>
                    <a:pt x="115" y="422"/>
                  </a:lnTo>
                  <a:lnTo>
                    <a:pt x="152" y="361"/>
                  </a:lnTo>
                  <a:lnTo>
                    <a:pt x="167" y="335"/>
                  </a:lnTo>
                  <a:lnTo>
                    <a:pt x="207" y="258"/>
                  </a:lnTo>
                  <a:lnTo>
                    <a:pt x="226" y="209"/>
                  </a:lnTo>
                  <a:lnTo>
                    <a:pt x="232" y="186"/>
                  </a:lnTo>
                  <a:lnTo>
                    <a:pt x="235" y="173"/>
                  </a:lnTo>
                  <a:lnTo>
                    <a:pt x="231" y="155"/>
                  </a:lnTo>
                  <a:lnTo>
                    <a:pt x="228" y="148"/>
                  </a:lnTo>
                  <a:lnTo>
                    <a:pt x="222" y="125"/>
                  </a:lnTo>
                  <a:lnTo>
                    <a:pt x="218" y="120"/>
                  </a:lnTo>
                  <a:lnTo>
                    <a:pt x="215" y="111"/>
                  </a:lnTo>
                  <a:lnTo>
                    <a:pt x="209" y="100"/>
                  </a:lnTo>
                  <a:lnTo>
                    <a:pt x="213" y="82"/>
                  </a:lnTo>
                  <a:lnTo>
                    <a:pt x="221" y="64"/>
                  </a:lnTo>
                  <a:lnTo>
                    <a:pt x="237" y="43"/>
                  </a:lnTo>
                  <a:lnTo>
                    <a:pt x="278" y="12"/>
                  </a:lnTo>
                  <a:lnTo>
                    <a:pt x="289" y="7"/>
                  </a:lnTo>
                  <a:lnTo>
                    <a:pt x="309" y="1"/>
                  </a:lnTo>
                  <a:lnTo>
                    <a:pt x="316" y="0"/>
                  </a:lnTo>
                  <a:lnTo>
                    <a:pt x="331" y="1"/>
                  </a:lnTo>
                  <a:lnTo>
                    <a:pt x="348" y="4"/>
                  </a:lnTo>
                  <a:lnTo>
                    <a:pt x="360" y="9"/>
                  </a:lnTo>
                  <a:lnTo>
                    <a:pt x="368" y="16"/>
                  </a:lnTo>
                  <a:lnTo>
                    <a:pt x="375" y="20"/>
                  </a:lnTo>
                  <a:lnTo>
                    <a:pt x="376" y="22"/>
                  </a:lnTo>
                  <a:lnTo>
                    <a:pt x="402" y="36"/>
                  </a:lnTo>
                  <a:lnTo>
                    <a:pt x="409" y="40"/>
                  </a:lnTo>
                  <a:lnTo>
                    <a:pt x="398" y="39"/>
                  </a:lnTo>
                  <a:lnTo>
                    <a:pt x="371" y="27"/>
                  </a:lnTo>
                  <a:lnTo>
                    <a:pt x="340" y="19"/>
                  </a:lnTo>
                  <a:lnTo>
                    <a:pt x="312" y="19"/>
                  </a:lnTo>
                  <a:lnTo>
                    <a:pt x="297" y="21"/>
                  </a:lnTo>
                  <a:lnTo>
                    <a:pt x="284" y="28"/>
                  </a:lnTo>
                  <a:lnTo>
                    <a:pt x="284" y="33"/>
                  </a:lnTo>
                  <a:lnTo>
                    <a:pt x="288" y="35"/>
                  </a:lnTo>
                  <a:lnTo>
                    <a:pt x="292" y="34"/>
                  </a:lnTo>
                  <a:lnTo>
                    <a:pt x="297" y="29"/>
                  </a:lnTo>
                  <a:lnTo>
                    <a:pt x="303" y="27"/>
                  </a:lnTo>
                  <a:lnTo>
                    <a:pt x="334" y="26"/>
                  </a:lnTo>
                  <a:lnTo>
                    <a:pt x="361" y="30"/>
                  </a:lnTo>
                  <a:lnTo>
                    <a:pt x="375" y="36"/>
                  </a:lnTo>
                  <a:lnTo>
                    <a:pt x="380" y="40"/>
                  </a:lnTo>
                  <a:lnTo>
                    <a:pt x="397" y="45"/>
                  </a:lnTo>
                  <a:lnTo>
                    <a:pt x="402" y="47"/>
                  </a:lnTo>
                  <a:lnTo>
                    <a:pt x="412" y="47"/>
                  </a:lnTo>
                  <a:lnTo>
                    <a:pt x="414" y="45"/>
                  </a:lnTo>
                  <a:lnTo>
                    <a:pt x="413" y="43"/>
                  </a:lnTo>
                  <a:lnTo>
                    <a:pt x="413" y="42"/>
                  </a:lnTo>
                  <a:lnTo>
                    <a:pt x="425" y="45"/>
                  </a:lnTo>
                  <a:lnTo>
                    <a:pt x="428" y="47"/>
                  </a:lnTo>
                  <a:lnTo>
                    <a:pt x="411" y="52"/>
                  </a:lnTo>
                  <a:lnTo>
                    <a:pt x="389" y="52"/>
                  </a:lnTo>
                  <a:lnTo>
                    <a:pt x="385" y="50"/>
                  </a:lnTo>
                  <a:lnTo>
                    <a:pt x="382" y="50"/>
                  </a:lnTo>
                  <a:lnTo>
                    <a:pt x="380" y="54"/>
                  </a:lnTo>
                  <a:lnTo>
                    <a:pt x="380" y="56"/>
                  </a:lnTo>
                  <a:lnTo>
                    <a:pt x="384" y="59"/>
                  </a:lnTo>
                  <a:lnTo>
                    <a:pt x="390" y="57"/>
                  </a:lnTo>
                  <a:lnTo>
                    <a:pt x="413" y="59"/>
                  </a:lnTo>
                  <a:lnTo>
                    <a:pt x="432" y="54"/>
                  </a:lnTo>
                  <a:lnTo>
                    <a:pt x="436" y="52"/>
                  </a:lnTo>
                  <a:lnTo>
                    <a:pt x="437" y="49"/>
                  </a:lnTo>
                  <a:lnTo>
                    <a:pt x="453" y="53"/>
                  </a:lnTo>
                  <a:lnTo>
                    <a:pt x="440" y="60"/>
                  </a:lnTo>
                  <a:lnTo>
                    <a:pt x="418" y="67"/>
                  </a:lnTo>
                  <a:lnTo>
                    <a:pt x="405" y="67"/>
                  </a:lnTo>
                  <a:lnTo>
                    <a:pt x="402" y="70"/>
                  </a:lnTo>
                  <a:lnTo>
                    <a:pt x="402" y="73"/>
                  </a:lnTo>
                  <a:lnTo>
                    <a:pt x="405" y="75"/>
                  </a:lnTo>
                  <a:lnTo>
                    <a:pt x="430" y="71"/>
                  </a:lnTo>
                  <a:lnTo>
                    <a:pt x="450" y="63"/>
                  </a:lnTo>
                  <a:lnTo>
                    <a:pt x="462" y="55"/>
                  </a:lnTo>
                  <a:lnTo>
                    <a:pt x="473" y="60"/>
                  </a:lnTo>
                  <a:lnTo>
                    <a:pt x="493" y="70"/>
                  </a:lnTo>
                  <a:lnTo>
                    <a:pt x="497" y="75"/>
                  </a:lnTo>
                  <a:lnTo>
                    <a:pt x="504" y="79"/>
                  </a:lnTo>
                  <a:lnTo>
                    <a:pt x="511" y="87"/>
                  </a:lnTo>
                  <a:lnTo>
                    <a:pt x="511" y="88"/>
                  </a:lnTo>
                  <a:lnTo>
                    <a:pt x="488" y="90"/>
                  </a:lnTo>
                  <a:lnTo>
                    <a:pt x="450" y="91"/>
                  </a:lnTo>
                  <a:lnTo>
                    <a:pt x="428" y="96"/>
                  </a:lnTo>
                  <a:lnTo>
                    <a:pt x="426" y="98"/>
                  </a:lnTo>
                  <a:lnTo>
                    <a:pt x="426" y="102"/>
                  </a:lnTo>
                  <a:lnTo>
                    <a:pt x="428" y="103"/>
                  </a:lnTo>
                  <a:lnTo>
                    <a:pt x="460" y="97"/>
                  </a:lnTo>
                  <a:lnTo>
                    <a:pt x="504" y="96"/>
                  </a:lnTo>
                  <a:lnTo>
                    <a:pt x="515" y="95"/>
                  </a:lnTo>
                  <a:lnTo>
                    <a:pt x="513" y="102"/>
                  </a:lnTo>
                  <a:lnTo>
                    <a:pt x="484" y="108"/>
                  </a:lnTo>
                  <a:lnTo>
                    <a:pt x="453" y="114"/>
                  </a:lnTo>
                  <a:lnTo>
                    <a:pt x="419" y="114"/>
                  </a:lnTo>
                  <a:lnTo>
                    <a:pt x="411" y="111"/>
                  </a:lnTo>
                  <a:lnTo>
                    <a:pt x="398" y="105"/>
                  </a:lnTo>
                  <a:lnTo>
                    <a:pt x="384" y="95"/>
                  </a:lnTo>
                  <a:lnTo>
                    <a:pt x="372" y="88"/>
                  </a:lnTo>
                  <a:lnTo>
                    <a:pt x="358" y="76"/>
                  </a:lnTo>
                  <a:lnTo>
                    <a:pt x="348" y="70"/>
                  </a:lnTo>
                  <a:lnTo>
                    <a:pt x="343" y="57"/>
                  </a:lnTo>
                  <a:lnTo>
                    <a:pt x="344" y="46"/>
                  </a:lnTo>
                  <a:lnTo>
                    <a:pt x="376" y="71"/>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43"/>
            <p:cNvSpPr>
              <a:spLocks/>
            </p:cNvSpPr>
            <p:nvPr/>
          </p:nvSpPr>
          <p:spPr bwMode="auto">
            <a:xfrm>
              <a:off x="348" y="74"/>
              <a:ext cx="204" cy="1061"/>
            </a:xfrm>
            <a:custGeom>
              <a:avLst/>
              <a:gdLst/>
              <a:ahLst/>
              <a:cxnLst>
                <a:cxn ang="0">
                  <a:pos x="204" y="6"/>
                </a:cxn>
                <a:cxn ang="0">
                  <a:pos x="202" y="53"/>
                </a:cxn>
                <a:cxn ang="0">
                  <a:pos x="199" y="70"/>
                </a:cxn>
                <a:cxn ang="0">
                  <a:pos x="179" y="115"/>
                </a:cxn>
                <a:cxn ang="0">
                  <a:pos x="168" y="157"/>
                </a:cxn>
                <a:cxn ang="0">
                  <a:pos x="165" y="181"/>
                </a:cxn>
                <a:cxn ang="0">
                  <a:pos x="156" y="234"/>
                </a:cxn>
                <a:cxn ang="0">
                  <a:pos x="153" y="300"/>
                </a:cxn>
                <a:cxn ang="0">
                  <a:pos x="147" y="364"/>
                </a:cxn>
                <a:cxn ang="0">
                  <a:pos x="144" y="464"/>
                </a:cxn>
                <a:cxn ang="0">
                  <a:pos x="138" y="507"/>
                </a:cxn>
                <a:cxn ang="0">
                  <a:pos x="130" y="551"/>
                </a:cxn>
                <a:cxn ang="0">
                  <a:pos x="112" y="692"/>
                </a:cxn>
                <a:cxn ang="0">
                  <a:pos x="108" y="726"/>
                </a:cxn>
                <a:cxn ang="0">
                  <a:pos x="103" y="788"/>
                </a:cxn>
                <a:cxn ang="0">
                  <a:pos x="101" y="865"/>
                </a:cxn>
                <a:cxn ang="0">
                  <a:pos x="112" y="1024"/>
                </a:cxn>
                <a:cxn ang="0">
                  <a:pos x="116" y="1042"/>
                </a:cxn>
                <a:cxn ang="0">
                  <a:pos x="115" y="1061"/>
                </a:cxn>
                <a:cxn ang="0">
                  <a:pos x="94" y="1059"/>
                </a:cxn>
                <a:cxn ang="0">
                  <a:pos x="84" y="1043"/>
                </a:cxn>
                <a:cxn ang="0">
                  <a:pos x="77" y="1032"/>
                </a:cxn>
                <a:cxn ang="0">
                  <a:pos x="65" y="1012"/>
                </a:cxn>
                <a:cxn ang="0">
                  <a:pos x="34" y="956"/>
                </a:cxn>
                <a:cxn ang="0">
                  <a:pos x="17" y="895"/>
                </a:cxn>
                <a:cxn ang="0">
                  <a:pos x="3" y="803"/>
                </a:cxn>
                <a:cxn ang="0">
                  <a:pos x="0" y="699"/>
                </a:cxn>
                <a:cxn ang="0">
                  <a:pos x="12" y="621"/>
                </a:cxn>
                <a:cxn ang="0">
                  <a:pos x="26" y="533"/>
                </a:cxn>
                <a:cxn ang="0">
                  <a:pos x="50" y="414"/>
                </a:cxn>
                <a:cxn ang="0">
                  <a:pos x="73" y="334"/>
                </a:cxn>
                <a:cxn ang="0">
                  <a:pos x="133" y="185"/>
                </a:cxn>
                <a:cxn ang="0">
                  <a:pos x="157" y="120"/>
                </a:cxn>
                <a:cxn ang="0">
                  <a:pos x="185" y="28"/>
                </a:cxn>
              </a:cxnLst>
              <a:rect l="0" t="0" r="r" b="b"/>
              <a:pathLst>
                <a:path w="204" h="1061">
                  <a:moveTo>
                    <a:pt x="200" y="0"/>
                  </a:moveTo>
                  <a:lnTo>
                    <a:pt x="204" y="6"/>
                  </a:lnTo>
                  <a:lnTo>
                    <a:pt x="204" y="28"/>
                  </a:lnTo>
                  <a:lnTo>
                    <a:pt x="202" y="53"/>
                  </a:lnTo>
                  <a:lnTo>
                    <a:pt x="200" y="58"/>
                  </a:lnTo>
                  <a:lnTo>
                    <a:pt x="199" y="70"/>
                  </a:lnTo>
                  <a:lnTo>
                    <a:pt x="189" y="94"/>
                  </a:lnTo>
                  <a:lnTo>
                    <a:pt x="179" y="115"/>
                  </a:lnTo>
                  <a:lnTo>
                    <a:pt x="173" y="129"/>
                  </a:lnTo>
                  <a:lnTo>
                    <a:pt x="168" y="157"/>
                  </a:lnTo>
                  <a:lnTo>
                    <a:pt x="165" y="170"/>
                  </a:lnTo>
                  <a:lnTo>
                    <a:pt x="165" y="181"/>
                  </a:lnTo>
                  <a:lnTo>
                    <a:pt x="158" y="206"/>
                  </a:lnTo>
                  <a:lnTo>
                    <a:pt x="156" y="234"/>
                  </a:lnTo>
                  <a:lnTo>
                    <a:pt x="156" y="263"/>
                  </a:lnTo>
                  <a:lnTo>
                    <a:pt x="153" y="300"/>
                  </a:lnTo>
                  <a:lnTo>
                    <a:pt x="148" y="331"/>
                  </a:lnTo>
                  <a:lnTo>
                    <a:pt x="147" y="364"/>
                  </a:lnTo>
                  <a:lnTo>
                    <a:pt x="144" y="417"/>
                  </a:lnTo>
                  <a:lnTo>
                    <a:pt x="144" y="464"/>
                  </a:lnTo>
                  <a:lnTo>
                    <a:pt x="142" y="480"/>
                  </a:lnTo>
                  <a:lnTo>
                    <a:pt x="138" y="507"/>
                  </a:lnTo>
                  <a:lnTo>
                    <a:pt x="134" y="530"/>
                  </a:lnTo>
                  <a:lnTo>
                    <a:pt x="130" y="551"/>
                  </a:lnTo>
                  <a:lnTo>
                    <a:pt x="121" y="607"/>
                  </a:lnTo>
                  <a:lnTo>
                    <a:pt x="112" y="692"/>
                  </a:lnTo>
                  <a:lnTo>
                    <a:pt x="111" y="701"/>
                  </a:lnTo>
                  <a:lnTo>
                    <a:pt x="108" y="726"/>
                  </a:lnTo>
                  <a:lnTo>
                    <a:pt x="106" y="758"/>
                  </a:lnTo>
                  <a:lnTo>
                    <a:pt x="103" y="788"/>
                  </a:lnTo>
                  <a:lnTo>
                    <a:pt x="101" y="821"/>
                  </a:lnTo>
                  <a:lnTo>
                    <a:pt x="101" y="865"/>
                  </a:lnTo>
                  <a:lnTo>
                    <a:pt x="106" y="968"/>
                  </a:lnTo>
                  <a:lnTo>
                    <a:pt x="112" y="1024"/>
                  </a:lnTo>
                  <a:lnTo>
                    <a:pt x="112" y="1033"/>
                  </a:lnTo>
                  <a:lnTo>
                    <a:pt x="116" y="1042"/>
                  </a:lnTo>
                  <a:lnTo>
                    <a:pt x="119" y="1058"/>
                  </a:lnTo>
                  <a:lnTo>
                    <a:pt x="115" y="1061"/>
                  </a:lnTo>
                  <a:lnTo>
                    <a:pt x="112" y="1060"/>
                  </a:lnTo>
                  <a:lnTo>
                    <a:pt x="94" y="1059"/>
                  </a:lnTo>
                  <a:lnTo>
                    <a:pt x="87" y="1048"/>
                  </a:lnTo>
                  <a:lnTo>
                    <a:pt x="84" y="1043"/>
                  </a:lnTo>
                  <a:lnTo>
                    <a:pt x="78" y="1035"/>
                  </a:lnTo>
                  <a:lnTo>
                    <a:pt x="77" y="1032"/>
                  </a:lnTo>
                  <a:lnTo>
                    <a:pt x="69" y="1021"/>
                  </a:lnTo>
                  <a:lnTo>
                    <a:pt x="65" y="1012"/>
                  </a:lnTo>
                  <a:lnTo>
                    <a:pt x="55" y="995"/>
                  </a:lnTo>
                  <a:lnTo>
                    <a:pt x="34" y="956"/>
                  </a:lnTo>
                  <a:lnTo>
                    <a:pt x="19" y="911"/>
                  </a:lnTo>
                  <a:lnTo>
                    <a:pt x="17" y="895"/>
                  </a:lnTo>
                  <a:lnTo>
                    <a:pt x="10" y="861"/>
                  </a:lnTo>
                  <a:lnTo>
                    <a:pt x="3" y="803"/>
                  </a:lnTo>
                  <a:lnTo>
                    <a:pt x="0" y="788"/>
                  </a:lnTo>
                  <a:lnTo>
                    <a:pt x="0" y="699"/>
                  </a:lnTo>
                  <a:lnTo>
                    <a:pt x="4" y="665"/>
                  </a:lnTo>
                  <a:lnTo>
                    <a:pt x="12" y="621"/>
                  </a:lnTo>
                  <a:lnTo>
                    <a:pt x="19" y="566"/>
                  </a:lnTo>
                  <a:lnTo>
                    <a:pt x="26" y="533"/>
                  </a:lnTo>
                  <a:lnTo>
                    <a:pt x="33" y="495"/>
                  </a:lnTo>
                  <a:lnTo>
                    <a:pt x="50" y="414"/>
                  </a:lnTo>
                  <a:lnTo>
                    <a:pt x="66" y="363"/>
                  </a:lnTo>
                  <a:lnTo>
                    <a:pt x="73" y="334"/>
                  </a:lnTo>
                  <a:lnTo>
                    <a:pt x="110" y="228"/>
                  </a:lnTo>
                  <a:lnTo>
                    <a:pt x="133" y="185"/>
                  </a:lnTo>
                  <a:lnTo>
                    <a:pt x="152" y="138"/>
                  </a:lnTo>
                  <a:lnTo>
                    <a:pt x="157" y="120"/>
                  </a:lnTo>
                  <a:lnTo>
                    <a:pt x="166" y="86"/>
                  </a:lnTo>
                  <a:lnTo>
                    <a:pt x="185" y="28"/>
                  </a:lnTo>
                  <a:lnTo>
                    <a:pt x="200" y="0"/>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2"/>
            <p:cNvSpPr>
              <a:spLocks/>
            </p:cNvSpPr>
            <p:nvPr/>
          </p:nvSpPr>
          <p:spPr bwMode="auto">
            <a:xfrm>
              <a:off x="550" y="36"/>
              <a:ext cx="15" cy="14"/>
            </a:xfrm>
            <a:custGeom>
              <a:avLst/>
              <a:gdLst/>
              <a:ahLst/>
              <a:cxnLst>
                <a:cxn ang="0">
                  <a:pos x="15" y="3"/>
                </a:cxn>
                <a:cxn ang="0">
                  <a:pos x="14" y="7"/>
                </a:cxn>
                <a:cxn ang="0">
                  <a:pos x="8" y="10"/>
                </a:cxn>
                <a:cxn ang="0">
                  <a:pos x="7" y="14"/>
                </a:cxn>
                <a:cxn ang="0">
                  <a:pos x="2" y="14"/>
                </a:cxn>
                <a:cxn ang="0">
                  <a:pos x="0" y="12"/>
                </a:cxn>
                <a:cxn ang="0">
                  <a:pos x="0" y="9"/>
                </a:cxn>
                <a:cxn ang="0">
                  <a:pos x="5" y="6"/>
                </a:cxn>
                <a:cxn ang="0">
                  <a:pos x="8" y="0"/>
                </a:cxn>
                <a:cxn ang="0">
                  <a:pos x="14" y="1"/>
                </a:cxn>
                <a:cxn ang="0">
                  <a:pos x="15" y="3"/>
                </a:cxn>
              </a:cxnLst>
              <a:rect l="0" t="0" r="r" b="b"/>
              <a:pathLst>
                <a:path w="15" h="14">
                  <a:moveTo>
                    <a:pt x="15" y="3"/>
                  </a:moveTo>
                  <a:lnTo>
                    <a:pt x="14" y="7"/>
                  </a:lnTo>
                  <a:lnTo>
                    <a:pt x="8" y="10"/>
                  </a:lnTo>
                  <a:lnTo>
                    <a:pt x="7" y="14"/>
                  </a:lnTo>
                  <a:lnTo>
                    <a:pt x="2" y="14"/>
                  </a:lnTo>
                  <a:lnTo>
                    <a:pt x="0" y="12"/>
                  </a:lnTo>
                  <a:lnTo>
                    <a:pt x="0" y="9"/>
                  </a:lnTo>
                  <a:lnTo>
                    <a:pt x="5" y="6"/>
                  </a:lnTo>
                  <a:lnTo>
                    <a:pt x="8" y="0"/>
                  </a:lnTo>
                  <a:lnTo>
                    <a:pt x="14" y="1"/>
                  </a:lnTo>
                  <a:lnTo>
                    <a:pt x="15" y="3"/>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41"/>
            <p:cNvSpPr>
              <a:spLocks/>
            </p:cNvSpPr>
            <p:nvPr/>
          </p:nvSpPr>
          <p:spPr bwMode="auto">
            <a:xfrm>
              <a:off x="500" y="61"/>
              <a:ext cx="18" cy="25"/>
            </a:xfrm>
            <a:custGeom>
              <a:avLst/>
              <a:gdLst/>
              <a:ahLst/>
              <a:cxnLst>
                <a:cxn ang="0">
                  <a:pos x="9" y="5"/>
                </a:cxn>
                <a:cxn ang="0">
                  <a:pos x="11" y="12"/>
                </a:cxn>
                <a:cxn ang="0">
                  <a:pos x="18" y="21"/>
                </a:cxn>
                <a:cxn ang="0">
                  <a:pos x="18" y="25"/>
                </a:cxn>
                <a:cxn ang="0">
                  <a:pos x="14" y="25"/>
                </a:cxn>
                <a:cxn ang="0">
                  <a:pos x="13" y="23"/>
                </a:cxn>
                <a:cxn ang="0">
                  <a:pos x="10" y="17"/>
                </a:cxn>
                <a:cxn ang="0">
                  <a:pos x="1" y="6"/>
                </a:cxn>
                <a:cxn ang="0">
                  <a:pos x="0" y="5"/>
                </a:cxn>
                <a:cxn ang="0">
                  <a:pos x="1" y="0"/>
                </a:cxn>
                <a:cxn ang="0">
                  <a:pos x="4" y="0"/>
                </a:cxn>
                <a:cxn ang="0">
                  <a:pos x="9" y="5"/>
                </a:cxn>
              </a:cxnLst>
              <a:rect l="0" t="0" r="r" b="b"/>
              <a:pathLst>
                <a:path w="18" h="25">
                  <a:moveTo>
                    <a:pt x="9" y="5"/>
                  </a:moveTo>
                  <a:lnTo>
                    <a:pt x="11" y="12"/>
                  </a:lnTo>
                  <a:lnTo>
                    <a:pt x="18" y="21"/>
                  </a:lnTo>
                  <a:lnTo>
                    <a:pt x="18" y="25"/>
                  </a:lnTo>
                  <a:lnTo>
                    <a:pt x="14" y="25"/>
                  </a:lnTo>
                  <a:lnTo>
                    <a:pt x="13" y="23"/>
                  </a:lnTo>
                  <a:lnTo>
                    <a:pt x="10" y="17"/>
                  </a:lnTo>
                  <a:lnTo>
                    <a:pt x="1" y="6"/>
                  </a:lnTo>
                  <a:lnTo>
                    <a:pt x="0" y="5"/>
                  </a:lnTo>
                  <a:lnTo>
                    <a:pt x="1" y="0"/>
                  </a:lnTo>
                  <a:lnTo>
                    <a:pt x="4" y="0"/>
                  </a:lnTo>
                  <a:lnTo>
                    <a:pt x="9" y="5"/>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40"/>
            <p:cNvSpPr>
              <a:spLocks/>
            </p:cNvSpPr>
            <p:nvPr/>
          </p:nvSpPr>
          <p:spPr bwMode="auto">
            <a:xfrm>
              <a:off x="487" y="77"/>
              <a:ext cx="22" cy="37"/>
            </a:xfrm>
            <a:custGeom>
              <a:avLst/>
              <a:gdLst/>
              <a:ahLst/>
              <a:cxnLst>
                <a:cxn ang="0">
                  <a:pos x="14" y="12"/>
                </a:cxn>
                <a:cxn ang="0">
                  <a:pos x="22" y="32"/>
                </a:cxn>
                <a:cxn ang="0">
                  <a:pos x="22" y="33"/>
                </a:cxn>
                <a:cxn ang="0">
                  <a:pos x="22" y="35"/>
                </a:cxn>
                <a:cxn ang="0">
                  <a:pos x="20" y="37"/>
                </a:cxn>
                <a:cxn ang="0">
                  <a:pos x="17" y="35"/>
                </a:cxn>
                <a:cxn ang="0">
                  <a:pos x="15" y="33"/>
                </a:cxn>
                <a:cxn ang="0">
                  <a:pos x="14" y="27"/>
                </a:cxn>
                <a:cxn ang="0">
                  <a:pos x="8" y="11"/>
                </a:cxn>
                <a:cxn ang="0">
                  <a:pos x="4" y="6"/>
                </a:cxn>
                <a:cxn ang="0">
                  <a:pos x="0" y="4"/>
                </a:cxn>
                <a:cxn ang="0">
                  <a:pos x="0" y="4"/>
                </a:cxn>
                <a:cxn ang="0">
                  <a:pos x="1" y="0"/>
                </a:cxn>
                <a:cxn ang="0">
                  <a:pos x="6" y="0"/>
                </a:cxn>
                <a:cxn ang="0">
                  <a:pos x="14" y="12"/>
                </a:cxn>
              </a:cxnLst>
              <a:rect l="0" t="0" r="r" b="b"/>
              <a:pathLst>
                <a:path w="22" h="37">
                  <a:moveTo>
                    <a:pt x="14" y="12"/>
                  </a:moveTo>
                  <a:lnTo>
                    <a:pt x="22" y="32"/>
                  </a:lnTo>
                  <a:lnTo>
                    <a:pt x="22" y="33"/>
                  </a:lnTo>
                  <a:lnTo>
                    <a:pt x="22" y="35"/>
                  </a:lnTo>
                  <a:lnTo>
                    <a:pt x="20" y="37"/>
                  </a:lnTo>
                  <a:lnTo>
                    <a:pt x="17" y="35"/>
                  </a:lnTo>
                  <a:lnTo>
                    <a:pt x="15" y="33"/>
                  </a:lnTo>
                  <a:lnTo>
                    <a:pt x="14" y="27"/>
                  </a:lnTo>
                  <a:lnTo>
                    <a:pt x="8" y="11"/>
                  </a:lnTo>
                  <a:lnTo>
                    <a:pt x="4" y="6"/>
                  </a:lnTo>
                  <a:lnTo>
                    <a:pt x="0" y="4"/>
                  </a:lnTo>
                  <a:lnTo>
                    <a:pt x="1" y="0"/>
                  </a:lnTo>
                  <a:lnTo>
                    <a:pt x="6" y="0"/>
                  </a:lnTo>
                  <a:lnTo>
                    <a:pt x="14" y="12"/>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39"/>
            <p:cNvSpPr>
              <a:spLocks/>
            </p:cNvSpPr>
            <p:nvPr/>
          </p:nvSpPr>
          <p:spPr bwMode="auto">
            <a:xfrm>
              <a:off x="476" y="95"/>
              <a:ext cx="16" cy="39"/>
            </a:xfrm>
            <a:custGeom>
              <a:avLst/>
              <a:gdLst/>
              <a:ahLst/>
              <a:cxnLst>
                <a:cxn ang="0">
                  <a:pos x="11" y="10"/>
                </a:cxn>
                <a:cxn ang="0">
                  <a:pos x="14" y="21"/>
                </a:cxn>
                <a:cxn ang="0">
                  <a:pos x="15" y="23"/>
                </a:cxn>
                <a:cxn ang="0">
                  <a:pos x="16" y="37"/>
                </a:cxn>
                <a:cxn ang="0">
                  <a:pos x="14" y="39"/>
                </a:cxn>
                <a:cxn ang="0">
                  <a:pos x="12" y="39"/>
                </a:cxn>
                <a:cxn ang="0">
                  <a:pos x="10" y="35"/>
                </a:cxn>
                <a:cxn ang="0">
                  <a:pos x="10" y="27"/>
                </a:cxn>
                <a:cxn ang="0">
                  <a:pos x="6" y="12"/>
                </a:cxn>
                <a:cxn ang="0">
                  <a:pos x="0" y="0"/>
                </a:cxn>
                <a:cxn ang="0">
                  <a:pos x="0" y="0"/>
                </a:cxn>
                <a:cxn ang="0">
                  <a:pos x="6" y="3"/>
                </a:cxn>
                <a:cxn ang="0">
                  <a:pos x="11" y="10"/>
                </a:cxn>
              </a:cxnLst>
              <a:rect l="0" t="0" r="r" b="b"/>
              <a:pathLst>
                <a:path w="16" h="39">
                  <a:moveTo>
                    <a:pt x="11" y="10"/>
                  </a:moveTo>
                  <a:lnTo>
                    <a:pt x="14" y="21"/>
                  </a:lnTo>
                  <a:lnTo>
                    <a:pt x="15" y="23"/>
                  </a:lnTo>
                  <a:lnTo>
                    <a:pt x="16" y="37"/>
                  </a:lnTo>
                  <a:lnTo>
                    <a:pt x="14" y="39"/>
                  </a:lnTo>
                  <a:lnTo>
                    <a:pt x="12" y="39"/>
                  </a:lnTo>
                  <a:lnTo>
                    <a:pt x="10" y="35"/>
                  </a:lnTo>
                  <a:lnTo>
                    <a:pt x="10" y="27"/>
                  </a:lnTo>
                  <a:lnTo>
                    <a:pt x="6" y="12"/>
                  </a:lnTo>
                  <a:lnTo>
                    <a:pt x="0" y="0"/>
                  </a:lnTo>
                  <a:lnTo>
                    <a:pt x="6" y="3"/>
                  </a:lnTo>
                  <a:lnTo>
                    <a:pt x="11" y="10"/>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38"/>
            <p:cNvSpPr>
              <a:spLocks/>
            </p:cNvSpPr>
            <p:nvPr/>
          </p:nvSpPr>
          <p:spPr bwMode="auto">
            <a:xfrm>
              <a:off x="164" y="121"/>
              <a:ext cx="318" cy="993"/>
            </a:xfrm>
            <a:custGeom>
              <a:avLst/>
              <a:gdLst/>
              <a:ahLst/>
              <a:cxnLst>
                <a:cxn ang="0">
                  <a:pos x="317" y="54"/>
                </a:cxn>
                <a:cxn ang="0">
                  <a:pos x="318" y="62"/>
                </a:cxn>
                <a:cxn ang="0">
                  <a:pos x="296" y="131"/>
                </a:cxn>
                <a:cxn ang="0">
                  <a:pos x="247" y="226"/>
                </a:cxn>
                <a:cxn ang="0">
                  <a:pos x="174" y="358"/>
                </a:cxn>
                <a:cxn ang="0">
                  <a:pos x="136" y="430"/>
                </a:cxn>
                <a:cxn ang="0">
                  <a:pos x="101" y="526"/>
                </a:cxn>
                <a:cxn ang="0">
                  <a:pos x="86" y="606"/>
                </a:cxn>
                <a:cxn ang="0">
                  <a:pos x="86" y="656"/>
                </a:cxn>
                <a:cxn ang="0">
                  <a:pos x="86" y="686"/>
                </a:cxn>
                <a:cxn ang="0">
                  <a:pos x="95" y="775"/>
                </a:cxn>
                <a:cxn ang="0">
                  <a:pos x="109" y="836"/>
                </a:cxn>
                <a:cxn ang="0">
                  <a:pos x="129" y="886"/>
                </a:cxn>
                <a:cxn ang="0">
                  <a:pos x="166" y="966"/>
                </a:cxn>
                <a:cxn ang="0">
                  <a:pos x="180" y="989"/>
                </a:cxn>
                <a:cxn ang="0">
                  <a:pos x="113" y="966"/>
                </a:cxn>
                <a:cxn ang="0">
                  <a:pos x="64" y="921"/>
                </a:cxn>
                <a:cxn ang="0">
                  <a:pos x="48" y="888"/>
                </a:cxn>
                <a:cxn ang="0">
                  <a:pos x="31" y="848"/>
                </a:cxn>
                <a:cxn ang="0">
                  <a:pos x="11" y="781"/>
                </a:cxn>
                <a:cxn ang="0">
                  <a:pos x="2" y="706"/>
                </a:cxn>
                <a:cxn ang="0">
                  <a:pos x="2" y="646"/>
                </a:cxn>
                <a:cxn ang="0">
                  <a:pos x="14" y="572"/>
                </a:cxn>
                <a:cxn ang="0">
                  <a:pos x="57" y="417"/>
                </a:cxn>
                <a:cxn ang="0">
                  <a:pos x="95" y="338"/>
                </a:cxn>
                <a:cxn ang="0">
                  <a:pos x="136" y="288"/>
                </a:cxn>
                <a:cxn ang="0">
                  <a:pos x="185" y="244"/>
                </a:cxn>
                <a:cxn ang="0">
                  <a:pos x="236" y="186"/>
                </a:cxn>
                <a:cxn ang="0">
                  <a:pos x="272" y="138"/>
                </a:cxn>
                <a:cxn ang="0">
                  <a:pos x="292" y="89"/>
                </a:cxn>
                <a:cxn ang="0">
                  <a:pos x="289" y="55"/>
                </a:cxn>
                <a:cxn ang="0">
                  <a:pos x="287" y="44"/>
                </a:cxn>
                <a:cxn ang="0">
                  <a:pos x="296" y="20"/>
                </a:cxn>
                <a:cxn ang="0">
                  <a:pos x="303" y="8"/>
                </a:cxn>
              </a:cxnLst>
              <a:rect l="0" t="0" r="r" b="b"/>
              <a:pathLst>
                <a:path w="318" h="993">
                  <a:moveTo>
                    <a:pt x="312" y="34"/>
                  </a:moveTo>
                  <a:lnTo>
                    <a:pt x="317" y="54"/>
                  </a:lnTo>
                  <a:lnTo>
                    <a:pt x="317" y="59"/>
                  </a:lnTo>
                  <a:lnTo>
                    <a:pt x="318" y="62"/>
                  </a:lnTo>
                  <a:lnTo>
                    <a:pt x="313" y="86"/>
                  </a:lnTo>
                  <a:lnTo>
                    <a:pt x="296" y="131"/>
                  </a:lnTo>
                  <a:lnTo>
                    <a:pt x="280" y="167"/>
                  </a:lnTo>
                  <a:lnTo>
                    <a:pt x="247" y="226"/>
                  </a:lnTo>
                  <a:lnTo>
                    <a:pt x="194" y="318"/>
                  </a:lnTo>
                  <a:lnTo>
                    <a:pt x="174" y="358"/>
                  </a:lnTo>
                  <a:lnTo>
                    <a:pt x="157" y="385"/>
                  </a:lnTo>
                  <a:lnTo>
                    <a:pt x="136" y="430"/>
                  </a:lnTo>
                  <a:lnTo>
                    <a:pt x="123" y="461"/>
                  </a:lnTo>
                  <a:lnTo>
                    <a:pt x="101" y="526"/>
                  </a:lnTo>
                  <a:lnTo>
                    <a:pt x="94" y="561"/>
                  </a:lnTo>
                  <a:lnTo>
                    <a:pt x="86" y="606"/>
                  </a:lnTo>
                  <a:lnTo>
                    <a:pt x="85" y="632"/>
                  </a:lnTo>
                  <a:lnTo>
                    <a:pt x="86" y="656"/>
                  </a:lnTo>
                  <a:lnTo>
                    <a:pt x="87" y="673"/>
                  </a:lnTo>
                  <a:lnTo>
                    <a:pt x="86" y="686"/>
                  </a:lnTo>
                  <a:lnTo>
                    <a:pt x="91" y="740"/>
                  </a:lnTo>
                  <a:lnTo>
                    <a:pt x="95" y="775"/>
                  </a:lnTo>
                  <a:lnTo>
                    <a:pt x="101" y="807"/>
                  </a:lnTo>
                  <a:lnTo>
                    <a:pt x="109" y="836"/>
                  </a:lnTo>
                  <a:lnTo>
                    <a:pt x="113" y="849"/>
                  </a:lnTo>
                  <a:lnTo>
                    <a:pt x="129" y="886"/>
                  </a:lnTo>
                  <a:lnTo>
                    <a:pt x="146" y="926"/>
                  </a:lnTo>
                  <a:lnTo>
                    <a:pt x="166" y="966"/>
                  </a:lnTo>
                  <a:lnTo>
                    <a:pt x="180" y="986"/>
                  </a:lnTo>
                  <a:lnTo>
                    <a:pt x="180" y="989"/>
                  </a:lnTo>
                  <a:lnTo>
                    <a:pt x="185" y="993"/>
                  </a:lnTo>
                  <a:lnTo>
                    <a:pt x="113" y="966"/>
                  </a:lnTo>
                  <a:lnTo>
                    <a:pt x="82" y="950"/>
                  </a:lnTo>
                  <a:lnTo>
                    <a:pt x="64" y="921"/>
                  </a:lnTo>
                  <a:lnTo>
                    <a:pt x="51" y="893"/>
                  </a:lnTo>
                  <a:lnTo>
                    <a:pt x="48" y="888"/>
                  </a:lnTo>
                  <a:lnTo>
                    <a:pt x="44" y="876"/>
                  </a:lnTo>
                  <a:lnTo>
                    <a:pt x="31" y="848"/>
                  </a:lnTo>
                  <a:lnTo>
                    <a:pt x="18" y="811"/>
                  </a:lnTo>
                  <a:lnTo>
                    <a:pt x="11" y="781"/>
                  </a:lnTo>
                  <a:lnTo>
                    <a:pt x="6" y="749"/>
                  </a:lnTo>
                  <a:lnTo>
                    <a:pt x="2" y="706"/>
                  </a:lnTo>
                  <a:lnTo>
                    <a:pt x="0" y="685"/>
                  </a:lnTo>
                  <a:lnTo>
                    <a:pt x="2" y="646"/>
                  </a:lnTo>
                  <a:lnTo>
                    <a:pt x="11" y="583"/>
                  </a:lnTo>
                  <a:lnTo>
                    <a:pt x="14" y="572"/>
                  </a:lnTo>
                  <a:lnTo>
                    <a:pt x="37" y="482"/>
                  </a:lnTo>
                  <a:lnTo>
                    <a:pt x="57" y="417"/>
                  </a:lnTo>
                  <a:lnTo>
                    <a:pt x="67" y="392"/>
                  </a:lnTo>
                  <a:lnTo>
                    <a:pt x="95" y="338"/>
                  </a:lnTo>
                  <a:lnTo>
                    <a:pt x="122" y="301"/>
                  </a:lnTo>
                  <a:lnTo>
                    <a:pt x="136" y="288"/>
                  </a:lnTo>
                  <a:lnTo>
                    <a:pt x="160" y="263"/>
                  </a:lnTo>
                  <a:lnTo>
                    <a:pt x="185" y="244"/>
                  </a:lnTo>
                  <a:lnTo>
                    <a:pt x="220" y="207"/>
                  </a:lnTo>
                  <a:lnTo>
                    <a:pt x="236" y="186"/>
                  </a:lnTo>
                  <a:lnTo>
                    <a:pt x="254" y="165"/>
                  </a:lnTo>
                  <a:lnTo>
                    <a:pt x="272" y="138"/>
                  </a:lnTo>
                  <a:lnTo>
                    <a:pt x="286" y="107"/>
                  </a:lnTo>
                  <a:lnTo>
                    <a:pt x="292" y="89"/>
                  </a:lnTo>
                  <a:lnTo>
                    <a:pt x="295" y="72"/>
                  </a:lnTo>
                  <a:lnTo>
                    <a:pt x="289" y="55"/>
                  </a:lnTo>
                  <a:lnTo>
                    <a:pt x="290" y="50"/>
                  </a:lnTo>
                  <a:lnTo>
                    <a:pt x="287" y="44"/>
                  </a:lnTo>
                  <a:lnTo>
                    <a:pt x="294" y="29"/>
                  </a:lnTo>
                  <a:lnTo>
                    <a:pt x="296" y="20"/>
                  </a:lnTo>
                  <a:lnTo>
                    <a:pt x="299" y="0"/>
                  </a:lnTo>
                  <a:lnTo>
                    <a:pt x="303" y="8"/>
                  </a:lnTo>
                  <a:lnTo>
                    <a:pt x="312" y="34"/>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37"/>
            <p:cNvSpPr>
              <a:spLocks/>
            </p:cNvSpPr>
            <p:nvPr/>
          </p:nvSpPr>
          <p:spPr bwMode="auto">
            <a:xfrm>
              <a:off x="583" y="168"/>
              <a:ext cx="349" cy="558"/>
            </a:xfrm>
            <a:custGeom>
              <a:avLst/>
              <a:gdLst/>
              <a:ahLst/>
              <a:cxnLst>
                <a:cxn ang="0">
                  <a:pos x="20" y="25"/>
                </a:cxn>
                <a:cxn ang="0">
                  <a:pos x="39" y="49"/>
                </a:cxn>
                <a:cxn ang="0">
                  <a:pos x="79" y="81"/>
                </a:cxn>
                <a:cxn ang="0">
                  <a:pos x="100" y="98"/>
                </a:cxn>
                <a:cxn ang="0">
                  <a:pos x="136" y="127"/>
                </a:cxn>
                <a:cxn ang="0">
                  <a:pos x="179" y="168"/>
                </a:cxn>
                <a:cxn ang="0">
                  <a:pos x="210" y="196"/>
                </a:cxn>
                <a:cxn ang="0">
                  <a:pos x="248" y="240"/>
                </a:cxn>
                <a:cxn ang="0">
                  <a:pos x="270" y="270"/>
                </a:cxn>
                <a:cxn ang="0">
                  <a:pos x="298" y="318"/>
                </a:cxn>
                <a:cxn ang="0">
                  <a:pos x="299" y="323"/>
                </a:cxn>
                <a:cxn ang="0">
                  <a:pos x="302" y="327"/>
                </a:cxn>
                <a:cxn ang="0">
                  <a:pos x="304" y="339"/>
                </a:cxn>
                <a:cxn ang="0">
                  <a:pos x="309" y="349"/>
                </a:cxn>
                <a:cxn ang="0">
                  <a:pos x="312" y="354"/>
                </a:cxn>
                <a:cxn ang="0">
                  <a:pos x="331" y="397"/>
                </a:cxn>
                <a:cxn ang="0">
                  <a:pos x="339" y="421"/>
                </a:cxn>
                <a:cxn ang="0">
                  <a:pos x="345" y="447"/>
                </a:cxn>
                <a:cxn ang="0">
                  <a:pos x="346" y="461"/>
                </a:cxn>
                <a:cxn ang="0">
                  <a:pos x="346" y="473"/>
                </a:cxn>
                <a:cxn ang="0">
                  <a:pos x="349" y="487"/>
                </a:cxn>
                <a:cxn ang="0">
                  <a:pos x="349" y="491"/>
                </a:cxn>
                <a:cxn ang="0">
                  <a:pos x="349" y="494"/>
                </a:cxn>
                <a:cxn ang="0">
                  <a:pos x="343" y="494"/>
                </a:cxn>
                <a:cxn ang="0">
                  <a:pos x="325" y="493"/>
                </a:cxn>
                <a:cxn ang="0">
                  <a:pos x="311" y="493"/>
                </a:cxn>
                <a:cxn ang="0">
                  <a:pos x="229" y="497"/>
                </a:cxn>
                <a:cxn ang="0">
                  <a:pos x="201" y="502"/>
                </a:cxn>
                <a:cxn ang="0">
                  <a:pos x="136" y="515"/>
                </a:cxn>
                <a:cxn ang="0">
                  <a:pos x="88" y="532"/>
                </a:cxn>
                <a:cxn ang="0">
                  <a:pos x="39" y="558"/>
                </a:cxn>
                <a:cxn ang="0">
                  <a:pos x="39" y="551"/>
                </a:cxn>
                <a:cxn ang="0">
                  <a:pos x="40" y="545"/>
                </a:cxn>
                <a:cxn ang="0">
                  <a:pos x="47" y="493"/>
                </a:cxn>
                <a:cxn ang="0">
                  <a:pos x="48" y="463"/>
                </a:cxn>
                <a:cxn ang="0">
                  <a:pos x="51" y="452"/>
                </a:cxn>
                <a:cxn ang="0">
                  <a:pos x="48" y="406"/>
                </a:cxn>
                <a:cxn ang="0">
                  <a:pos x="51" y="395"/>
                </a:cxn>
                <a:cxn ang="0">
                  <a:pos x="48" y="388"/>
                </a:cxn>
                <a:cxn ang="0">
                  <a:pos x="48" y="333"/>
                </a:cxn>
                <a:cxn ang="0">
                  <a:pos x="39" y="256"/>
                </a:cxn>
                <a:cxn ang="0">
                  <a:pos x="23" y="174"/>
                </a:cxn>
                <a:cxn ang="0">
                  <a:pos x="19" y="155"/>
                </a:cxn>
                <a:cxn ang="0">
                  <a:pos x="3" y="90"/>
                </a:cxn>
                <a:cxn ang="0">
                  <a:pos x="0" y="45"/>
                </a:cxn>
                <a:cxn ang="0">
                  <a:pos x="2" y="24"/>
                </a:cxn>
                <a:cxn ang="0">
                  <a:pos x="9" y="1"/>
                </a:cxn>
                <a:cxn ang="0">
                  <a:pos x="10" y="0"/>
                </a:cxn>
                <a:cxn ang="0">
                  <a:pos x="14" y="14"/>
                </a:cxn>
                <a:cxn ang="0">
                  <a:pos x="20" y="25"/>
                </a:cxn>
              </a:cxnLst>
              <a:rect l="0" t="0" r="r" b="b"/>
              <a:pathLst>
                <a:path w="349" h="558">
                  <a:moveTo>
                    <a:pt x="20" y="25"/>
                  </a:moveTo>
                  <a:lnTo>
                    <a:pt x="39" y="49"/>
                  </a:lnTo>
                  <a:lnTo>
                    <a:pt x="79" y="81"/>
                  </a:lnTo>
                  <a:lnTo>
                    <a:pt x="100" y="98"/>
                  </a:lnTo>
                  <a:lnTo>
                    <a:pt x="136" y="127"/>
                  </a:lnTo>
                  <a:lnTo>
                    <a:pt x="179" y="168"/>
                  </a:lnTo>
                  <a:lnTo>
                    <a:pt x="210" y="196"/>
                  </a:lnTo>
                  <a:lnTo>
                    <a:pt x="248" y="240"/>
                  </a:lnTo>
                  <a:lnTo>
                    <a:pt x="270" y="270"/>
                  </a:lnTo>
                  <a:lnTo>
                    <a:pt x="298" y="318"/>
                  </a:lnTo>
                  <a:lnTo>
                    <a:pt x="299" y="323"/>
                  </a:lnTo>
                  <a:lnTo>
                    <a:pt x="302" y="327"/>
                  </a:lnTo>
                  <a:lnTo>
                    <a:pt x="304" y="339"/>
                  </a:lnTo>
                  <a:lnTo>
                    <a:pt x="309" y="349"/>
                  </a:lnTo>
                  <a:lnTo>
                    <a:pt x="312" y="354"/>
                  </a:lnTo>
                  <a:lnTo>
                    <a:pt x="331" y="397"/>
                  </a:lnTo>
                  <a:lnTo>
                    <a:pt x="339" y="421"/>
                  </a:lnTo>
                  <a:lnTo>
                    <a:pt x="345" y="447"/>
                  </a:lnTo>
                  <a:lnTo>
                    <a:pt x="346" y="461"/>
                  </a:lnTo>
                  <a:lnTo>
                    <a:pt x="346" y="473"/>
                  </a:lnTo>
                  <a:lnTo>
                    <a:pt x="349" y="487"/>
                  </a:lnTo>
                  <a:lnTo>
                    <a:pt x="349" y="491"/>
                  </a:lnTo>
                  <a:lnTo>
                    <a:pt x="349" y="494"/>
                  </a:lnTo>
                  <a:lnTo>
                    <a:pt x="343" y="494"/>
                  </a:lnTo>
                  <a:lnTo>
                    <a:pt x="325" y="493"/>
                  </a:lnTo>
                  <a:lnTo>
                    <a:pt x="311" y="493"/>
                  </a:lnTo>
                  <a:lnTo>
                    <a:pt x="229" y="497"/>
                  </a:lnTo>
                  <a:lnTo>
                    <a:pt x="201" y="502"/>
                  </a:lnTo>
                  <a:lnTo>
                    <a:pt x="136" y="515"/>
                  </a:lnTo>
                  <a:lnTo>
                    <a:pt x="88" y="532"/>
                  </a:lnTo>
                  <a:lnTo>
                    <a:pt x="39" y="558"/>
                  </a:lnTo>
                  <a:lnTo>
                    <a:pt x="39" y="551"/>
                  </a:lnTo>
                  <a:lnTo>
                    <a:pt x="40" y="545"/>
                  </a:lnTo>
                  <a:lnTo>
                    <a:pt x="47" y="493"/>
                  </a:lnTo>
                  <a:lnTo>
                    <a:pt x="48" y="463"/>
                  </a:lnTo>
                  <a:lnTo>
                    <a:pt x="51" y="452"/>
                  </a:lnTo>
                  <a:lnTo>
                    <a:pt x="48" y="406"/>
                  </a:lnTo>
                  <a:lnTo>
                    <a:pt x="51" y="395"/>
                  </a:lnTo>
                  <a:lnTo>
                    <a:pt x="48" y="388"/>
                  </a:lnTo>
                  <a:lnTo>
                    <a:pt x="48" y="333"/>
                  </a:lnTo>
                  <a:lnTo>
                    <a:pt x="39" y="256"/>
                  </a:lnTo>
                  <a:lnTo>
                    <a:pt x="23" y="174"/>
                  </a:lnTo>
                  <a:lnTo>
                    <a:pt x="19" y="155"/>
                  </a:lnTo>
                  <a:lnTo>
                    <a:pt x="3" y="90"/>
                  </a:lnTo>
                  <a:lnTo>
                    <a:pt x="0" y="45"/>
                  </a:lnTo>
                  <a:lnTo>
                    <a:pt x="2" y="24"/>
                  </a:lnTo>
                  <a:lnTo>
                    <a:pt x="9" y="1"/>
                  </a:lnTo>
                  <a:lnTo>
                    <a:pt x="10" y="0"/>
                  </a:lnTo>
                  <a:lnTo>
                    <a:pt x="14" y="14"/>
                  </a:lnTo>
                  <a:lnTo>
                    <a:pt x="20" y="25"/>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36"/>
            <p:cNvSpPr>
              <a:spLocks/>
            </p:cNvSpPr>
            <p:nvPr/>
          </p:nvSpPr>
          <p:spPr bwMode="auto">
            <a:xfrm>
              <a:off x="68" y="176"/>
              <a:ext cx="383" cy="888"/>
            </a:xfrm>
            <a:custGeom>
              <a:avLst/>
              <a:gdLst/>
              <a:ahLst/>
              <a:cxnLst>
                <a:cxn ang="0">
                  <a:pos x="383" y="23"/>
                </a:cxn>
                <a:cxn ang="0">
                  <a:pos x="380" y="41"/>
                </a:cxn>
                <a:cxn ang="0">
                  <a:pos x="373" y="57"/>
                </a:cxn>
                <a:cxn ang="0">
                  <a:pos x="355" y="93"/>
                </a:cxn>
                <a:cxn ang="0">
                  <a:pos x="330" y="125"/>
                </a:cxn>
                <a:cxn ang="0">
                  <a:pos x="285" y="177"/>
                </a:cxn>
                <a:cxn ang="0">
                  <a:pos x="270" y="188"/>
                </a:cxn>
                <a:cxn ang="0">
                  <a:pos x="230" y="225"/>
                </a:cxn>
                <a:cxn ang="0">
                  <a:pos x="206" y="252"/>
                </a:cxn>
                <a:cxn ang="0">
                  <a:pos x="182" y="286"/>
                </a:cxn>
                <a:cxn ang="0">
                  <a:pos x="153" y="345"/>
                </a:cxn>
                <a:cxn ang="0">
                  <a:pos x="139" y="389"/>
                </a:cxn>
                <a:cxn ang="0">
                  <a:pos x="113" y="485"/>
                </a:cxn>
                <a:cxn ang="0">
                  <a:pos x="102" y="529"/>
                </a:cxn>
                <a:cxn ang="0">
                  <a:pos x="96" y="558"/>
                </a:cxn>
                <a:cxn ang="0">
                  <a:pos x="91" y="596"/>
                </a:cxn>
                <a:cxn ang="0">
                  <a:pos x="90" y="613"/>
                </a:cxn>
                <a:cxn ang="0">
                  <a:pos x="89" y="616"/>
                </a:cxn>
                <a:cxn ang="0">
                  <a:pos x="91" y="642"/>
                </a:cxn>
                <a:cxn ang="0">
                  <a:pos x="91" y="662"/>
                </a:cxn>
                <a:cxn ang="0">
                  <a:pos x="94" y="669"/>
                </a:cxn>
                <a:cxn ang="0">
                  <a:pos x="94" y="690"/>
                </a:cxn>
                <a:cxn ang="0">
                  <a:pos x="98" y="717"/>
                </a:cxn>
                <a:cxn ang="0">
                  <a:pos x="103" y="734"/>
                </a:cxn>
                <a:cxn ang="0">
                  <a:pos x="108" y="759"/>
                </a:cxn>
                <a:cxn ang="0">
                  <a:pos x="114" y="769"/>
                </a:cxn>
                <a:cxn ang="0">
                  <a:pos x="121" y="794"/>
                </a:cxn>
                <a:cxn ang="0">
                  <a:pos x="126" y="806"/>
                </a:cxn>
                <a:cxn ang="0">
                  <a:pos x="133" y="824"/>
                </a:cxn>
                <a:cxn ang="0">
                  <a:pos x="150" y="861"/>
                </a:cxn>
                <a:cxn ang="0">
                  <a:pos x="164" y="888"/>
                </a:cxn>
                <a:cxn ang="0">
                  <a:pos x="123" y="861"/>
                </a:cxn>
                <a:cxn ang="0">
                  <a:pos x="96" y="841"/>
                </a:cxn>
                <a:cxn ang="0">
                  <a:pos x="45" y="793"/>
                </a:cxn>
                <a:cxn ang="0">
                  <a:pos x="31" y="773"/>
                </a:cxn>
                <a:cxn ang="0">
                  <a:pos x="30" y="767"/>
                </a:cxn>
                <a:cxn ang="0">
                  <a:pos x="25" y="758"/>
                </a:cxn>
                <a:cxn ang="0">
                  <a:pos x="17" y="731"/>
                </a:cxn>
                <a:cxn ang="0">
                  <a:pos x="11" y="704"/>
                </a:cxn>
                <a:cxn ang="0">
                  <a:pos x="5" y="663"/>
                </a:cxn>
                <a:cxn ang="0">
                  <a:pos x="3" y="613"/>
                </a:cxn>
                <a:cxn ang="0">
                  <a:pos x="0" y="581"/>
                </a:cxn>
                <a:cxn ang="0">
                  <a:pos x="6" y="521"/>
                </a:cxn>
                <a:cxn ang="0">
                  <a:pos x="12" y="485"/>
                </a:cxn>
                <a:cxn ang="0">
                  <a:pos x="17" y="466"/>
                </a:cxn>
                <a:cxn ang="0">
                  <a:pos x="26" y="437"/>
                </a:cxn>
                <a:cxn ang="0">
                  <a:pos x="40" y="392"/>
                </a:cxn>
                <a:cxn ang="0">
                  <a:pos x="59" y="346"/>
                </a:cxn>
                <a:cxn ang="0">
                  <a:pos x="79" y="308"/>
                </a:cxn>
                <a:cxn ang="0">
                  <a:pos x="104" y="273"/>
                </a:cxn>
                <a:cxn ang="0">
                  <a:pos x="153" y="221"/>
                </a:cxn>
                <a:cxn ang="0">
                  <a:pos x="211" y="166"/>
                </a:cxn>
                <a:cxn ang="0">
                  <a:pos x="253" y="126"/>
                </a:cxn>
                <a:cxn ang="0">
                  <a:pos x="302" y="85"/>
                </a:cxn>
                <a:cxn ang="0">
                  <a:pos x="335" y="48"/>
                </a:cxn>
                <a:cxn ang="0">
                  <a:pos x="355" y="27"/>
                </a:cxn>
                <a:cxn ang="0">
                  <a:pos x="374" y="9"/>
                </a:cxn>
                <a:cxn ang="0">
                  <a:pos x="378" y="0"/>
                </a:cxn>
                <a:cxn ang="0">
                  <a:pos x="380" y="4"/>
                </a:cxn>
                <a:cxn ang="0">
                  <a:pos x="383" y="23"/>
                </a:cxn>
              </a:cxnLst>
              <a:rect l="0" t="0" r="r" b="b"/>
              <a:pathLst>
                <a:path w="383" h="888">
                  <a:moveTo>
                    <a:pt x="383" y="23"/>
                  </a:moveTo>
                  <a:lnTo>
                    <a:pt x="380" y="41"/>
                  </a:lnTo>
                  <a:lnTo>
                    <a:pt x="373" y="57"/>
                  </a:lnTo>
                  <a:lnTo>
                    <a:pt x="355" y="93"/>
                  </a:lnTo>
                  <a:lnTo>
                    <a:pt x="330" y="125"/>
                  </a:lnTo>
                  <a:lnTo>
                    <a:pt x="285" y="177"/>
                  </a:lnTo>
                  <a:lnTo>
                    <a:pt x="270" y="188"/>
                  </a:lnTo>
                  <a:lnTo>
                    <a:pt x="230" y="225"/>
                  </a:lnTo>
                  <a:lnTo>
                    <a:pt x="206" y="252"/>
                  </a:lnTo>
                  <a:lnTo>
                    <a:pt x="182" y="286"/>
                  </a:lnTo>
                  <a:lnTo>
                    <a:pt x="153" y="345"/>
                  </a:lnTo>
                  <a:lnTo>
                    <a:pt x="139" y="389"/>
                  </a:lnTo>
                  <a:lnTo>
                    <a:pt x="113" y="485"/>
                  </a:lnTo>
                  <a:lnTo>
                    <a:pt x="102" y="529"/>
                  </a:lnTo>
                  <a:lnTo>
                    <a:pt x="96" y="558"/>
                  </a:lnTo>
                  <a:lnTo>
                    <a:pt x="91" y="596"/>
                  </a:lnTo>
                  <a:lnTo>
                    <a:pt x="90" y="613"/>
                  </a:lnTo>
                  <a:lnTo>
                    <a:pt x="89" y="616"/>
                  </a:lnTo>
                  <a:lnTo>
                    <a:pt x="91" y="642"/>
                  </a:lnTo>
                  <a:lnTo>
                    <a:pt x="91" y="662"/>
                  </a:lnTo>
                  <a:lnTo>
                    <a:pt x="94" y="669"/>
                  </a:lnTo>
                  <a:lnTo>
                    <a:pt x="94" y="690"/>
                  </a:lnTo>
                  <a:lnTo>
                    <a:pt x="98" y="717"/>
                  </a:lnTo>
                  <a:lnTo>
                    <a:pt x="103" y="734"/>
                  </a:lnTo>
                  <a:lnTo>
                    <a:pt x="108" y="759"/>
                  </a:lnTo>
                  <a:lnTo>
                    <a:pt x="114" y="769"/>
                  </a:lnTo>
                  <a:lnTo>
                    <a:pt x="121" y="794"/>
                  </a:lnTo>
                  <a:lnTo>
                    <a:pt x="126" y="806"/>
                  </a:lnTo>
                  <a:lnTo>
                    <a:pt x="133" y="824"/>
                  </a:lnTo>
                  <a:lnTo>
                    <a:pt x="150" y="861"/>
                  </a:lnTo>
                  <a:lnTo>
                    <a:pt x="164" y="888"/>
                  </a:lnTo>
                  <a:lnTo>
                    <a:pt x="123" y="861"/>
                  </a:lnTo>
                  <a:lnTo>
                    <a:pt x="96" y="841"/>
                  </a:lnTo>
                  <a:lnTo>
                    <a:pt x="45" y="793"/>
                  </a:lnTo>
                  <a:lnTo>
                    <a:pt x="31" y="773"/>
                  </a:lnTo>
                  <a:lnTo>
                    <a:pt x="30" y="767"/>
                  </a:lnTo>
                  <a:lnTo>
                    <a:pt x="25" y="758"/>
                  </a:lnTo>
                  <a:lnTo>
                    <a:pt x="17" y="731"/>
                  </a:lnTo>
                  <a:lnTo>
                    <a:pt x="11" y="704"/>
                  </a:lnTo>
                  <a:lnTo>
                    <a:pt x="5" y="663"/>
                  </a:lnTo>
                  <a:lnTo>
                    <a:pt x="3" y="613"/>
                  </a:lnTo>
                  <a:lnTo>
                    <a:pt x="0" y="581"/>
                  </a:lnTo>
                  <a:lnTo>
                    <a:pt x="6" y="521"/>
                  </a:lnTo>
                  <a:lnTo>
                    <a:pt x="12" y="485"/>
                  </a:lnTo>
                  <a:lnTo>
                    <a:pt x="17" y="466"/>
                  </a:lnTo>
                  <a:lnTo>
                    <a:pt x="26" y="437"/>
                  </a:lnTo>
                  <a:lnTo>
                    <a:pt x="40" y="392"/>
                  </a:lnTo>
                  <a:lnTo>
                    <a:pt x="59" y="346"/>
                  </a:lnTo>
                  <a:lnTo>
                    <a:pt x="79" y="308"/>
                  </a:lnTo>
                  <a:lnTo>
                    <a:pt x="104" y="273"/>
                  </a:lnTo>
                  <a:lnTo>
                    <a:pt x="153" y="221"/>
                  </a:lnTo>
                  <a:lnTo>
                    <a:pt x="211" y="166"/>
                  </a:lnTo>
                  <a:lnTo>
                    <a:pt x="253" y="126"/>
                  </a:lnTo>
                  <a:lnTo>
                    <a:pt x="302" y="85"/>
                  </a:lnTo>
                  <a:lnTo>
                    <a:pt x="335" y="48"/>
                  </a:lnTo>
                  <a:lnTo>
                    <a:pt x="355" y="27"/>
                  </a:lnTo>
                  <a:lnTo>
                    <a:pt x="374" y="9"/>
                  </a:lnTo>
                  <a:lnTo>
                    <a:pt x="378" y="0"/>
                  </a:lnTo>
                  <a:lnTo>
                    <a:pt x="380" y="4"/>
                  </a:lnTo>
                  <a:lnTo>
                    <a:pt x="383" y="23"/>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35"/>
            <p:cNvSpPr>
              <a:spLocks/>
            </p:cNvSpPr>
            <p:nvPr/>
          </p:nvSpPr>
          <p:spPr bwMode="auto">
            <a:xfrm>
              <a:off x="608" y="218"/>
              <a:ext cx="21" cy="40"/>
            </a:xfrm>
            <a:custGeom>
              <a:avLst/>
              <a:gdLst/>
              <a:ahLst/>
              <a:cxnLst>
                <a:cxn ang="0">
                  <a:pos x="7" y="9"/>
                </a:cxn>
                <a:cxn ang="0">
                  <a:pos x="9" y="15"/>
                </a:cxn>
                <a:cxn ang="0">
                  <a:pos x="10" y="21"/>
                </a:cxn>
                <a:cxn ang="0">
                  <a:pos x="21" y="35"/>
                </a:cxn>
                <a:cxn ang="0">
                  <a:pos x="19" y="39"/>
                </a:cxn>
                <a:cxn ang="0">
                  <a:pos x="18" y="40"/>
                </a:cxn>
                <a:cxn ang="0">
                  <a:pos x="15" y="40"/>
                </a:cxn>
                <a:cxn ang="0">
                  <a:pos x="10" y="34"/>
                </a:cxn>
                <a:cxn ang="0">
                  <a:pos x="10" y="33"/>
                </a:cxn>
                <a:cxn ang="0">
                  <a:pos x="7" y="29"/>
                </a:cxn>
                <a:cxn ang="0">
                  <a:pos x="5" y="21"/>
                </a:cxn>
                <a:cxn ang="0">
                  <a:pos x="1" y="15"/>
                </a:cxn>
                <a:cxn ang="0">
                  <a:pos x="0" y="2"/>
                </a:cxn>
                <a:cxn ang="0">
                  <a:pos x="3" y="0"/>
                </a:cxn>
                <a:cxn ang="0">
                  <a:pos x="7" y="3"/>
                </a:cxn>
                <a:cxn ang="0">
                  <a:pos x="7" y="9"/>
                </a:cxn>
              </a:cxnLst>
              <a:rect l="0" t="0" r="r" b="b"/>
              <a:pathLst>
                <a:path w="21" h="40">
                  <a:moveTo>
                    <a:pt x="7" y="9"/>
                  </a:moveTo>
                  <a:lnTo>
                    <a:pt x="9" y="15"/>
                  </a:lnTo>
                  <a:lnTo>
                    <a:pt x="10" y="21"/>
                  </a:lnTo>
                  <a:lnTo>
                    <a:pt x="21" y="35"/>
                  </a:lnTo>
                  <a:lnTo>
                    <a:pt x="19" y="39"/>
                  </a:lnTo>
                  <a:lnTo>
                    <a:pt x="18" y="40"/>
                  </a:lnTo>
                  <a:lnTo>
                    <a:pt x="15" y="40"/>
                  </a:lnTo>
                  <a:lnTo>
                    <a:pt x="10" y="34"/>
                  </a:lnTo>
                  <a:lnTo>
                    <a:pt x="10" y="33"/>
                  </a:lnTo>
                  <a:lnTo>
                    <a:pt x="7" y="29"/>
                  </a:lnTo>
                  <a:lnTo>
                    <a:pt x="5" y="21"/>
                  </a:lnTo>
                  <a:lnTo>
                    <a:pt x="1" y="15"/>
                  </a:lnTo>
                  <a:lnTo>
                    <a:pt x="0" y="2"/>
                  </a:lnTo>
                  <a:lnTo>
                    <a:pt x="3" y="0"/>
                  </a:lnTo>
                  <a:lnTo>
                    <a:pt x="7" y="3"/>
                  </a:lnTo>
                  <a:lnTo>
                    <a:pt x="7" y="9"/>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34"/>
            <p:cNvSpPr>
              <a:spLocks/>
            </p:cNvSpPr>
            <p:nvPr/>
          </p:nvSpPr>
          <p:spPr bwMode="auto">
            <a:xfrm>
              <a:off x="9" y="244"/>
              <a:ext cx="367" cy="700"/>
            </a:xfrm>
            <a:custGeom>
              <a:avLst/>
              <a:gdLst/>
              <a:ahLst/>
              <a:cxnLst>
                <a:cxn ang="0">
                  <a:pos x="333" y="34"/>
                </a:cxn>
                <a:cxn ang="0">
                  <a:pos x="293" y="65"/>
                </a:cxn>
                <a:cxn ang="0">
                  <a:pos x="231" y="127"/>
                </a:cxn>
                <a:cxn ang="0">
                  <a:pos x="173" y="182"/>
                </a:cxn>
                <a:cxn ang="0">
                  <a:pos x="148" y="214"/>
                </a:cxn>
                <a:cxn ang="0">
                  <a:pos x="127" y="246"/>
                </a:cxn>
                <a:cxn ang="0">
                  <a:pos x="111" y="281"/>
                </a:cxn>
                <a:cxn ang="0">
                  <a:pos x="92" y="326"/>
                </a:cxn>
                <a:cxn ang="0">
                  <a:pos x="74" y="385"/>
                </a:cxn>
                <a:cxn ang="0">
                  <a:pos x="67" y="403"/>
                </a:cxn>
                <a:cxn ang="0">
                  <a:pos x="61" y="437"/>
                </a:cxn>
                <a:cxn ang="0">
                  <a:pos x="53" y="507"/>
                </a:cxn>
                <a:cxn ang="0">
                  <a:pos x="55" y="529"/>
                </a:cxn>
                <a:cxn ang="0">
                  <a:pos x="56" y="549"/>
                </a:cxn>
                <a:cxn ang="0">
                  <a:pos x="59" y="596"/>
                </a:cxn>
                <a:cxn ang="0">
                  <a:pos x="59" y="603"/>
                </a:cxn>
                <a:cxn ang="0">
                  <a:pos x="60" y="619"/>
                </a:cxn>
                <a:cxn ang="0">
                  <a:pos x="65" y="640"/>
                </a:cxn>
                <a:cxn ang="0">
                  <a:pos x="70" y="659"/>
                </a:cxn>
                <a:cxn ang="0">
                  <a:pos x="70" y="663"/>
                </a:cxn>
                <a:cxn ang="0">
                  <a:pos x="82" y="700"/>
                </a:cxn>
                <a:cxn ang="0">
                  <a:pos x="43" y="647"/>
                </a:cxn>
                <a:cxn ang="0">
                  <a:pos x="43" y="645"/>
                </a:cxn>
                <a:cxn ang="0">
                  <a:pos x="37" y="637"/>
                </a:cxn>
                <a:cxn ang="0">
                  <a:pos x="29" y="623"/>
                </a:cxn>
                <a:cxn ang="0">
                  <a:pos x="19" y="595"/>
                </a:cxn>
                <a:cxn ang="0">
                  <a:pos x="4" y="540"/>
                </a:cxn>
                <a:cxn ang="0">
                  <a:pos x="0" y="513"/>
                </a:cxn>
                <a:cxn ang="0">
                  <a:pos x="0" y="495"/>
                </a:cxn>
                <a:cxn ang="0">
                  <a:pos x="1" y="481"/>
                </a:cxn>
                <a:cxn ang="0">
                  <a:pos x="2" y="461"/>
                </a:cxn>
                <a:cxn ang="0">
                  <a:pos x="5" y="442"/>
                </a:cxn>
                <a:cxn ang="0">
                  <a:pos x="5" y="433"/>
                </a:cxn>
                <a:cxn ang="0">
                  <a:pos x="11" y="420"/>
                </a:cxn>
                <a:cxn ang="0">
                  <a:pos x="16" y="398"/>
                </a:cxn>
                <a:cxn ang="0">
                  <a:pos x="32" y="340"/>
                </a:cxn>
                <a:cxn ang="0">
                  <a:pos x="41" y="314"/>
                </a:cxn>
                <a:cxn ang="0">
                  <a:pos x="62" y="267"/>
                </a:cxn>
                <a:cxn ang="0">
                  <a:pos x="76" y="243"/>
                </a:cxn>
                <a:cxn ang="0">
                  <a:pos x="84" y="232"/>
                </a:cxn>
                <a:cxn ang="0">
                  <a:pos x="108" y="195"/>
                </a:cxn>
                <a:cxn ang="0">
                  <a:pos x="141" y="158"/>
                </a:cxn>
                <a:cxn ang="0">
                  <a:pos x="176" y="127"/>
                </a:cxn>
                <a:cxn ang="0">
                  <a:pos x="226" y="92"/>
                </a:cxn>
                <a:cxn ang="0">
                  <a:pos x="255" y="69"/>
                </a:cxn>
                <a:cxn ang="0">
                  <a:pos x="311" y="34"/>
                </a:cxn>
                <a:cxn ang="0">
                  <a:pos x="365" y="1"/>
                </a:cxn>
                <a:cxn ang="0">
                  <a:pos x="367" y="0"/>
                </a:cxn>
                <a:cxn ang="0">
                  <a:pos x="362" y="8"/>
                </a:cxn>
                <a:cxn ang="0">
                  <a:pos x="333" y="34"/>
                </a:cxn>
              </a:cxnLst>
              <a:rect l="0" t="0" r="r" b="b"/>
              <a:pathLst>
                <a:path w="367" h="700">
                  <a:moveTo>
                    <a:pt x="333" y="34"/>
                  </a:moveTo>
                  <a:lnTo>
                    <a:pt x="293" y="65"/>
                  </a:lnTo>
                  <a:lnTo>
                    <a:pt x="231" y="127"/>
                  </a:lnTo>
                  <a:lnTo>
                    <a:pt x="173" y="182"/>
                  </a:lnTo>
                  <a:lnTo>
                    <a:pt x="148" y="214"/>
                  </a:lnTo>
                  <a:lnTo>
                    <a:pt x="127" y="246"/>
                  </a:lnTo>
                  <a:lnTo>
                    <a:pt x="111" y="281"/>
                  </a:lnTo>
                  <a:lnTo>
                    <a:pt x="92" y="326"/>
                  </a:lnTo>
                  <a:lnTo>
                    <a:pt x="74" y="385"/>
                  </a:lnTo>
                  <a:lnTo>
                    <a:pt x="67" y="403"/>
                  </a:lnTo>
                  <a:lnTo>
                    <a:pt x="61" y="437"/>
                  </a:lnTo>
                  <a:lnTo>
                    <a:pt x="53" y="507"/>
                  </a:lnTo>
                  <a:lnTo>
                    <a:pt x="55" y="529"/>
                  </a:lnTo>
                  <a:lnTo>
                    <a:pt x="56" y="549"/>
                  </a:lnTo>
                  <a:lnTo>
                    <a:pt x="59" y="596"/>
                  </a:lnTo>
                  <a:lnTo>
                    <a:pt x="59" y="603"/>
                  </a:lnTo>
                  <a:lnTo>
                    <a:pt x="60" y="619"/>
                  </a:lnTo>
                  <a:lnTo>
                    <a:pt x="65" y="640"/>
                  </a:lnTo>
                  <a:lnTo>
                    <a:pt x="70" y="659"/>
                  </a:lnTo>
                  <a:lnTo>
                    <a:pt x="70" y="663"/>
                  </a:lnTo>
                  <a:lnTo>
                    <a:pt x="82" y="700"/>
                  </a:lnTo>
                  <a:lnTo>
                    <a:pt x="43" y="647"/>
                  </a:lnTo>
                  <a:lnTo>
                    <a:pt x="43" y="645"/>
                  </a:lnTo>
                  <a:lnTo>
                    <a:pt x="37" y="637"/>
                  </a:lnTo>
                  <a:lnTo>
                    <a:pt x="29" y="623"/>
                  </a:lnTo>
                  <a:lnTo>
                    <a:pt x="19" y="595"/>
                  </a:lnTo>
                  <a:lnTo>
                    <a:pt x="4" y="540"/>
                  </a:lnTo>
                  <a:lnTo>
                    <a:pt x="0" y="513"/>
                  </a:lnTo>
                  <a:lnTo>
                    <a:pt x="0" y="495"/>
                  </a:lnTo>
                  <a:lnTo>
                    <a:pt x="1" y="481"/>
                  </a:lnTo>
                  <a:lnTo>
                    <a:pt x="2" y="461"/>
                  </a:lnTo>
                  <a:lnTo>
                    <a:pt x="5" y="442"/>
                  </a:lnTo>
                  <a:lnTo>
                    <a:pt x="5" y="433"/>
                  </a:lnTo>
                  <a:lnTo>
                    <a:pt x="11" y="420"/>
                  </a:lnTo>
                  <a:lnTo>
                    <a:pt x="16" y="398"/>
                  </a:lnTo>
                  <a:lnTo>
                    <a:pt x="32" y="340"/>
                  </a:lnTo>
                  <a:lnTo>
                    <a:pt x="41" y="314"/>
                  </a:lnTo>
                  <a:lnTo>
                    <a:pt x="62" y="267"/>
                  </a:lnTo>
                  <a:lnTo>
                    <a:pt x="76" y="243"/>
                  </a:lnTo>
                  <a:lnTo>
                    <a:pt x="84" y="232"/>
                  </a:lnTo>
                  <a:lnTo>
                    <a:pt x="108" y="195"/>
                  </a:lnTo>
                  <a:lnTo>
                    <a:pt x="141" y="158"/>
                  </a:lnTo>
                  <a:lnTo>
                    <a:pt x="176" y="127"/>
                  </a:lnTo>
                  <a:lnTo>
                    <a:pt x="226" y="92"/>
                  </a:lnTo>
                  <a:lnTo>
                    <a:pt x="255" y="69"/>
                  </a:lnTo>
                  <a:lnTo>
                    <a:pt x="311" y="34"/>
                  </a:lnTo>
                  <a:lnTo>
                    <a:pt x="365" y="1"/>
                  </a:lnTo>
                  <a:lnTo>
                    <a:pt x="367" y="0"/>
                  </a:lnTo>
                  <a:lnTo>
                    <a:pt x="362" y="8"/>
                  </a:lnTo>
                  <a:lnTo>
                    <a:pt x="333" y="34"/>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33"/>
            <p:cNvSpPr>
              <a:spLocks/>
            </p:cNvSpPr>
            <p:nvPr/>
          </p:nvSpPr>
          <p:spPr bwMode="auto">
            <a:xfrm>
              <a:off x="641" y="282"/>
              <a:ext cx="67" cy="394"/>
            </a:xfrm>
            <a:custGeom>
              <a:avLst/>
              <a:gdLst/>
              <a:ahLst/>
              <a:cxnLst>
                <a:cxn ang="0">
                  <a:pos x="13" y="12"/>
                </a:cxn>
                <a:cxn ang="0">
                  <a:pos x="27" y="37"/>
                </a:cxn>
                <a:cxn ang="0">
                  <a:pos x="44" y="85"/>
                </a:cxn>
                <a:cxn ang="0">
                  <a:pos x="50" y="103"/>
                </a:cxn>
                <a:cxn ang="0">
                  <a:pos x="60" y="170"/>
                </a:cxn>
                <a:cxn ang="0">
                  <a:pos x="64" y="223"/>
                </a:cxn>
                <a:cxn ang="0">
                  <a:pos x="67" y="307"/>
                </a:cxn>
                <a:cxn ang="0">
                  <a:pos x="67" y="366"/>
                </a:cxn>
                <a:cxn ang="0">
                  <a:pos x="65" y="386"/>
                </a:cxn>
                <a:cxn ang="0">
                  <a:pos x="65" y="392"/>
                </a:cxn>
                <a:cxn ang="0">
                  <a:pos x="64" y="394"/>
                </a:cxn>
                <a:cxn ang="0">
                  <a:pos x="56" y="394"/>
                </a:cxn>
                <a:cxn ang="0">
                  <a:pos x="55" y="390"/>
                </a:cxn>
                <a:cxn ang="0">
                  <a:pos x="59" y="384"/>
                </a:cxn>
                <a:cxn ang="0">
                  <a:pos x="59" y="381"/>
                </a:cxn>
                <a:cxn ang="0">
                  <a:pos x="63" y="345"/>
                </a:cxn>
                <a:cxn ang="0">
                  <a:pos x="62" y="266"/>
                </a:cxn>
                <a:cxn ang="0">
                  <a:pos x="60" y="230"/>
                </a:cxn>
                <a:cxn ang="0">
                  <a:pos x="58" y="192"/>
                </a:cxn>
                <a:cxn ang="0">
                  <a:pos x="50" y="128"/>
                </a:cxn>
                <a:cxn ang="0">
                  <a:pos x="42" y="95"/>
                </a:cxn>
                <a:cxn ang="0">
                  <a:pos x="35" y="72"/>
                </a:cxn>
                <a:cxn ang="0">
                  <a:pos x="18" y="30"/>
                </a:cxn>
                <a:cxn ang="0">
                  <a:pos x="3" y="7"/>
                </a:cxn>
                <a:cxn ang="0">
                  <a:pos x="0" y="4"/>
                </a:cxn>
                <a:cxn ang="0">
                  <a:pos x="0" y="1"/>
                </a:cxn>
                <a:cxn ang="0">
                  <a:pos x="3" y="0"/>
                </a:cxn>
                <a:cxn ang="0">
                  <a:pos x="7" y="0"/>
                </a:cxn>
                <a:cxn ang="0">
                  <a:pos x="13" y="12"/>
                </a:cxn>
              </a:cxnLst>
              <a:rect l="0" t="0" r="r" b="b"/>
              <a:pathLst>
                <a:path w="67" h="394">
                  <a:moveTo>
                    <a:pt x="13" y="12"/>
                  </a:moveTo>
                  <a:lnTo>
                    <a:pt x="27" y="37"/>
                  </a:lnTo>
                  <a:lnTo>
                    <a:pt x="44" y="85"/>
                  </a:lnTo>
                  <a:lnTo>
                    <a:pt x="50" y="103"/>
                  </a:lnTo>
                  <a:lnTo>
                    <a:pt x="60" y="170"/>
                  </a:lnTo>
                  <a:lnTo>
                    <a:pt x="64" y="223"/>
                  </a:lnTo>
                  <a:lnTo>
                    <a:pt x="67" y="307"/>
                  </a:lnTo>
                  <a:lnTo>
                    <a:pt x="67" y="366"/>
                  </a:lnTo>
                  <a:lnTo>
                    <a:pt x="65" y="386"/>
                  </a:lnTo>
                  <a:lnTo>
                    <a:pt x="65" y="392"/>
                  </a:lnTo>
                  <a:lnTo>
                    <a:pt x="64" y="394"/>
                  </a:lnTo>
                  <a:lnTo>
                    <a:pt x="56" y="394"/>
                  </a:lnTo>
                  <a:lnTo>
                    <a:pt x="55" y="390"/>
                  </a:lnTo>
                  <a:lnTo>
                    <a:pt x="59" y="384"/>
                  </a:lnTo>
                  <a:lnTo>
                    <a:pt x="59" y="381"/>
                  </a:lnTo>
                  <a:lnTo>
                    <a:pt x="63" y="345"/>
                  </a:lnTo>
                  <a:lnTo>
                    <a:pt x="62" y="266"/>
                  </a:lnTo>
                  <a:lnTo>
                    <a:pt x="60" y="230"/>
                  </a:lnTo>
                  <a:lnTo>
                    <a:pt x="58" y="192"/>
                  </a:lnTo>
                  <a:lnTo>
                    <a:pt x="50" y="128"/>
                  </a:lnTo>
                  <a:lnTo>
                    <a:pt x="42" y="95"/>
                  </a:lnTo>
                  <a:lnTo>
                    <a:pt x="35" y="72"/>
                  </a:lnTo>
                  <a:lnTo>
                    <a:pt x="18" y="30"/>
                  </a:lnTo>
                  <a:lnTo>
                    <a:pt x="3" y="7"/>
                  </a:lnTo>
                  <a:lnTo>
                    <a:pt x="0" y="4"/>
                  </a:lnTo>
                  <a:lnTo>
                    <a:pt x="0" y="1"/>
                  </a:lnTo>
                  <a:lnTo>
                    <a:pt x="3" y="0"/>
                  </a:lnTo>
                  <a:lnTo>
                    <a:pt x="7" y="0"/>
                  </a:lnTo>
                  <a:lnTo>
                    <a:pt x="13" y="12"/>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32"/>
            <p:cNvSpPr>
              <a:spLocks/>
            </p:cNvSpPr>
            <p:nvPr/>
          </p:nvSpPr>
          <p:spPr bwMode="auto">
            <a:xfrm>
              <a:off x="706" y="313"/>
              <a:ext cx="23" cy="22"/>
            </a:xfrm>
            <a:custGeom>
              <a:avLst/>
              <a:gdLst/>
              <a:ahLst/>
              <a:cxnLst>
                <a:cxn ang="0">
                  <a:pos x="17" y="10"/>
                </a:cxn>
                <a:cxn ang="0">
                  <a:pos x="23" y="18"/>
                </a:cxn>
                <a:cxn ang="0">
                  <a:pos x="22" y="22"/>
                </a:cxn>
                <a:cxn ang="0">
                  <a:pos x="19" y="22"/>
                </a:cxn>
                <a:cxn ang="0">
                  <a:pos x="12" y="11"/>
                </a:cxn>
                <a:cxn ang="0">
                  <a:pos x="4" y="6"/>
                </a:cxn>
                <a:cxn ang="0">
                  <a:pos x="3" y="6"/>
                </a:cxn>
                <a:cxn ang="0">
                  <a:pos x="0" y="3"/>
                </a:cxn>
                <a:cxn ang="0">
                  <a:pos x="2" y="0"/>
                </a:cxn>
                <a:cxn ang="0">
                  <a:pos x="5" y="0"/>
                </a:cxn>
                <a:cxn ang="0">
                  <a:pos x="17" y="10"/>
                </a:cxn>
              </a:cxnLst>
              <a:rect l="0" t="0" r="r" b="b"/>
              <a:pathLst>
                <a:path w="23" h="22">
                  <a:moveTo>
                    <a:pt x="17" y="10"/>
                  </a:moveTo>
                  <a:lnTo>
                    <a:pt x="23" y="18"/>
                  </a:lnTo>
                  <a:lnTo>
                    <a:pt x="22" y="22"/>
                  </a:lnTo>
                  <a:lnTo>
                    <a:pt x="19" y="22"/>
                  </a:lnTo>
                  <a:lnTo>
                    <a:pt x="12" y="11"/>
                  </a:lnTo>
                  <a:lnTo>
                    <a:pt x="4" y="6"/>
                  </a:lnTo>
                  <a:lnTo>
                    <a:pt x="3" y="6"/>
                  </a:lnTo>
                  <a:lnTo>
                    <a:pt x="0" y="3"/>
                  </a:lnTo>
                  <a:lnTo>
                    <a:pt x="2" y="0"/>
                  </a:lnTo>
                  <a:lnTo>
                    <a:pt x="5" y="0"/>
                  </a:lnTo>
                  <a:lnTo>
                    <a:pt x="17" y="10"/>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31"/>
            <p:cNvSpPr>
              <a:spLocks/>
            </p:cNvSpPr>
            <p:nvPr/>
          </p:nvSpPr>
          <p:spPr bwMode="auto">
            <a:xfrm>
              <a:off x="734" y="368"/>
              <a:ext cx="92" cy="287"/>
            </a:xfrm>
            <a:custGeom>
              <a:avLst/>
              <a:gdLst/>
              <a:ahLst/>
              <a:cxnLst>
                <a:cxn ang="0">
                  <a:pos x="22" y="34"/>
                </a:cxn>
                <a:cxn ang="0">
                  <a:pos x="30" y="64"/>
                </a:cxn>
                <a:cxn ang="0">
                  <a:pos x="42" y="97"/>
                </a:cxn>
                <a:cxn ang="0">
                  <a:pos x="59" y="135"/>
                </a:cxn>
                <a:cxn ang="0">
                  <a:pos x="68" y="164"/>
                </a:cxn>
                <a:cxn ang="0">
                  <a:pos x="69" y="172"/>
                </a:cxn>
                <a:cxn ang="0">
                  <a:pos x="72" y="174"/>
                </a:cxn>
                <a:cxn ang="0">
                  <a:pos x="79" y="208"/>
                </a:cxn>
                <a:cxn ang="0">
                  <a:pos x="86" y="233"/>
                </a:cxn>
                <a:cxn ang="0">
                  <a:pos x="87" y="243"/>
                </a:cxn>
                <a:cxn ang="0">
                  <a:pos x="91" y="257"/>
                </a:cxn>
                <a:cxn ang="0">
                  <a:pos x="91" y="266"/>
                </a:cxn>
                <a:cxn ang="0">
                  <a:pos x="92" y="270"/>
                </a:cxn>
                <a:cxn ang="0">
                  <a:pos x="92" y="287"/>
                </a:cxn>
                <a:cxn ang="0">
                  <a:pos x="87" y="286"/>
                </a:cxn>
                <a:cxn ang="0">
                  <a:pos x="86" y="284"/>
                </a:cxn>
                <a:cxn ang="0">
                  <a:pos x="86" y="268"/>
                </a:cxn>
                <a:cxn ang="0">
                  <a:pos x="83" y="257"/>
                </a:cxn>
                <a:cxn ang="0">
                  <a:pos x="82" y="250"/>
                </a:cxn>
                <a:cxn ang="0">
                  <a:pos x="82" y="245"/>
                </a:cxn>
                <a:cxn ang="0">
                  <a:pos x="79" y="232"/>
                </a:cxn>
                <a:cxn ang="0">
                  <a:pos x="63" y="163"/>
                </a:cxn>
                <a:cxn ang="0">
                  <a:pos x="60" y="157"/>
                </a:cxn>
                <a:cxn ang="0">
                  <a:pos x="58" y="145"/>
                </a:cxn>
                <a:cxn ang="0">
                  <a:pos x="50" y="126"/>
                </a:cxn>
                <a:cxn ang="0">
                  <a:pos x="44" y="113"/>
                </a:cxn>
                <a:cxn ang="0">
                  <a:pos x="35" y="95"/>
                </a:cxn>
                <a:cxn ang="0">
                  <a:pos x="21" y="53"/>
                </a:cxn>
                <a:cxn ang="0">
                  <a:pos x="18" y="40"/>
                </a:cxn>
                <a:cxn ang="0">
                  <a:pos x="9" y="17"/>
                </a:cxn>
                <a:cxn ang="0">
                  <a:pos x="4" y="9"/>
                </a:cxn>
                <a:cxn ang="0">
                  <a:pos x="0" y="6"/>
                </a:cxn>
                <a:cxn ang="0">
                  <a:pos x="0" y="1"/>
                </a:cxn>
                <a:cxn ang="0">
                  <a:pos x="2" y="0"/>
                </a:cxn>
                <a:cxn ang="0">
                  <a:pos x="5" y="1"/>
                </a:cxn>
                <a:cxn ang="0">
                  <a:pos x="22" y="34"/>
                </a:cxn>
              </a:cxnLst>
              <a:rect l="0" t="0" r="r" b="b"/>
              <a:pathLst>
                <a:path w="92" h="287">
                  <a:moveTo>
                    <a:pt x="22" y="34"/>
                  </a:moveTo>
                  <a:lnTo>
                    <a:pt x="30" y="64"/>
                  </a:lnTo>
                  <a:lnTo>
                    <a:pt x="42" y="97"/>
                  </a:lnTo>
                  <a:lnTo>
                    <a:pt x="59" y="135"/>
                  </a:lnTo>
                  <a:lnTo>
                    <a:pt x="68" y="164"/>
                  </a:lnTo>
                  <a:lnTo>
                    <a:pt x="69" y="172"/>
                  </a:lnTo>
                  <a:lnTo>
                    <a:pt x="72" y="174"/>
                  </a:lnTo>
                  <a:lnTo>
                    <a:pt x="79" y="208"/>
                  </a:lnTo>
                  <a:lnTo>
                    <a:pt x="86" y="233"/>
                  </a:lnTo>
                  <a:lnTo>
                    <a:pt x="87" y="243"/>
                  </a:lnTo>
                  <a:lnTo>
                    <a:pt x="91" y="257"/>
                  </a:lnTo>
                  <a:lnTo>
                    <a:pt x="91" y="266"/>
                  </a:lnTo>
                  <a:lnTo>
                    <a:pt x="92" y="270"/>
                  </a:lnTo>
                  <a:lnTo>
                    <a:pt x="92" y="287"/>
                  </a:lnTo>
                  <a:lnTo>
                    <a:pt x="87" y="286"/>
                  </a:lnTo>
                  <a:lnTo>
                    <a:pt x="86" y="284"/>
                  </a:lnTo>
                  <a:lnTo>
                    <a:pt x="86" y="268"/>
                  </a:lnTo>
                  <a:lnTo>
                    <a:pt x="83" y="257"/>
                  </a:lnTo>
                  <a:lnTo>
                    <a:pt x="82" y="250"/>
                  </a:lnTo>
                  <a:lnTo>
                    <a:pt x="82" y="245"/>
                  </a:lnTo>
                  <a:lnTo>
                    <a:pt x="79" y="232"/>
                  </a:lnTo>
                  <a:lnTo>
                    <a:pt x="63" y="163"/>
                  </a:lnTo>
                  <a:lnTo>
                    <a:pt x="60" y="157"/>
                  </a:lnTo>
                  <a:lnTo>
                    <a:pt x="58" y="145"/>
                  </a:lnTo>
                  <a:lnTo>
                    <a:pt x="50" y="126"/>
                  </a:lnTo>
                  <a:lnTo>
                    <a:pt x="44" y="113"/>
                  </a:lnTo>
                  <a:lnTo>
                    <a:pt x="35" y="95"/>
                  </a:lnTo>
                  <a:lnTo>
                    <a:pt x="21" y="53"/>
                  </a:lnTo>
                  <a:lnTo>
                    <a:pt x="18" y="40"/>
                  </a:lnTo>
                  <a:lnTo>
                    <a:pt x="9" y="17"/>
                  </a:lnTo>
                  <a:lnTo>
                    <a:pt x="4" y="9"/>
                  </a:lnTo>
                  <a:lnTo>
                    <a:pt x="0" y="6"/>
                  </a:lnTo>
                  <a:lnTo>
                    <a:pt x="0" y="1"/>
                  </a:lnTo>
                  <a:lnTo>
                    <a:pt x="2" y="0"/>
                  </a:lnTo>
                  <a:lnTo>
                    <a:pt x="5" y="1"/>
                  </a:lnTo>
                  <a:lnTo>
                    <a:pt x="22" y="34"/>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30"/>
            <p:cNvSpPr>
              <a:spLocks/>
            </p:cNvSpPr>
            <p:nvPr/>
          </p:nvSpPr>
          <p:spPr bwMode="auto">
            <a:xfrm>
              <a:off x="1252" y="932"/>
              <a:ext cx="74" cy="148"/>
            </a:xfrm>
            <a:custGeom>
              <a:avLst/>
              <a:gdLst/>
              <a:ahLst/>
              <a:cxnLst>
                <a:cxn ang="0">
                  <a:pos x="65" y="37"/>
                </a:cxn>
                <a:cxn ang="0">
                  <a:pos x="63" y="44"/>
                </a:cxn>
                <a:cxn ang="0">
                  <a:pos x="63" y="53"/>
                </a:cxn>
                <a:cxn ang="0">
                  <a:pos x="59" y="62"/>
                </a:cxn>
                <a:cxn ang="0">
                  <a:pos x="34" y="94"/>
                </a:cxn>
                <a:cxn ang="0">
                  <a:pos x="28" y="110"/>
                </a:cxn>
                <a:cxn ang="0">
                  <a:pos x="18" y="128"/>
                </a:cxn>
                <a:cxn ang="0">
                  <a:pos x="1" y="148"/>
                </a:cxn>
                <a:cxn ang="0">
                  <a:pos x="0" y="143"/>
                </a:cxn>
                <a:cxn ang="0">
                  <a:pos x="3" y="128"/>
                </a:cxn>
                <a:cxn ang="0">
                  <a:pos x="3" y="78"/>
                </a:cxn>
                <a:cxn ang="0">
                  <a:pos x="1" y="74"/>
                </a:cxn>
                <a:cxn ang="0">
                  <a:pos x="1" y="68"/>
                </a:cxn>
                <a:cxn ang="0">
                  <a:pos x="26" y="47"/>
                </a:cxn>
                <a:cxn ang="0">
                  <a:pos x="42" y="34"/>
                </a:cxn>
                <a:cxn ang="0">
                  <a:pos x="46" y="28"/>
                </a:cxn>
                <a:cxn ang="0">
                  <a:pos x="60" y="19"/>
                </a:cxn>
                <a:cxn ang="0">
                  <a:pos x="71" y="5"/>
                </a:cxn>
                <a:cxn ang="0">
                  <a:pos x="74" y="0"/>
                </a:cxn>
                <a:cxn ang="0">
                  <a:pos x="69" y="24"/>
                </a:cxn>
                <a:cxn ang="0">
                  <a:pos x="65" y="37"/>
                </a:cxn>
              </a:cxnLst>
              <a:rect l="0" t="0" r="r" b="b"/>
              <a:pathLst>
                <a:path w="74" h="148">
                  <a:moveTo>
                    <a:pt x="65" y="37"/>
                  </a:moveTo>
                  <a:lnTo>
                    <a:pt x="63" y="44"/>
                  </a:lnTo>
                  <a:lnTo>
                    <a:pt x="63" y="53"/>
                  </a:lnTo>
                  <a:lnTo>
                    <a:pt x="59" y="62"/>
                  </a:lnTo>
                  <a:lnTo>
                    <a:pt x="34" y="94"/>
                  </a:lnTo>
                  <a:lnTo>
                    <a:pt x="28" y="110"/>
                  </a:lnTo>
                  <a:lnTo>
                    <a:pt x="18" y="128"/>
                  </a:lnTo>
                  <a:lnTo>
                    <a:pt x="1" y="148"/>
                  </a:lnTo>
                  <a:lnTo>
                    <a:pt x="0" y="143"/>
                  </a:lnTo>
                  <a:lnTo>
                    <a:pt x="3" y="128"/>
                  </a:lnTo>
                  <a:lnTo>
                    <a:pt x="3" y="78"/>
                  </a:lnTo>
                  <a:lnTo>
                    <a:pt x="1" y="74"/>
                  </a:lnTo>
                  <a:lnTo>
                    <a:pt x="1" y="68"/>
                  </a:lnTo>
                  <a:lnTo>
                    <a:pt x="26" y="47"/>
                  </a:lnTo>
                  <a:lnTo>
                    <a:pt x="42" y="34"/>
                  </a:lnTo>
                  <a:lnTo>
                    <a:pt x="46" y="28"/>
                  </a:lnTo>
                  <a:lnTo>
                    <a:pt x="60" y="19"/>
                  </a:lnTo>
                  <a:lnTo>
                    <a:pt x="71" y="5"/>
                  </a:lnTo>
                  <a:lnTo>
                    <a:pt x="74" y="0"/>
                  </a:lnTo>
                  <a:lnTo>
                    <a:pt x="69" y="24"/>
                  </a:lnTo>
                  <a:lnTo>
                    <a:pt x="65" y="3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29"/>
            <p:cNvSpPr>
              <a:spLocks/>
            </p:cNvSpPr>
            <p:nvPr/>
          </p:nvSpPr>
          <p:spPr bwMode="auto">
            <a:xfrm>
              <a:off x="1170" y="1007"/>
              <a:ext cx="77" cy="150"/>
            </a:xfrm>
            <a:custGeom>
              <a:avLst/>
              <a:gdLst/>
              <a:ahLst/>
              <a:cxnLst>
                <a:cxn ang="0">
                  <a:pos x="76" y="14"/>
                </a:cxn>
                <a:cxn ang="0">
                  <a:pos x="77" y="41"/>
                </a:cxn>
                <a:cxn ang="0">
                  <a:pos x="73" y="79"/>
                </a:cxn>
                <a:cxn ang="0">
                  <a:pos x="72" y="82"/>
                </a:cxn>
                <a:cxn ang="0">
                  <a:pos x="62" y="91"/>
                </a:cxn>
                <a:cxn ang="0">
                  <a:pos x="49" y="103"/>
                </a:cxn>
                <a:cxn ang="0">
                  <a:pos x="27" y="119"/>
                </a:cxn>
                <a:cxn ang="0">
                  <a:pos x="12" y="134"/>
                </a:cxn>
                <a:cxn ang="0">
                  <a:pos x="3" y="149"/>
                </a:cxn>
                <a:cxn ang="0">
                  <a:pos x="2" y="150"/>
                </a:cxn>
                <a:cxn ang="0">
                  <a:pos x="0" y="150"/>
                </a:cxn>
                <a:cxn ang="0">
                  <a:pos x="2" y="143"/>
                </a:cxn>
                <a:cxn ang="0">
                  <a:pos x="6" y="134"/>
                </a:cxn>
                <a:cxn ang="0">
                  <a:pos x="8" y="122"/>
                </a:cxn>
                <a:cxn ang="0">
                  <a:pos x="9" y="58"/>
                </a:cxn>
                <a:cxn ang="0">
                  <a:pos x="8" y="48"/>
                </a:cxn>
                <a:cxn ang="0">
                  <a:pos x="6" y="38"/>
                </a:cxn>
                <a:cxn ang="0">
                  <a:pos x="20" y="31"/>
                </a:cxn>
                <a:cxn ang="0">
                  <a:pos x="54" y="13"/>
                </a:cxn>
                <a:cxn ang="0">
                  <a:pos x="73" y="0"/>
                </a:cxn>
                <a:cxn ang="0">
                  <a:pos x="76" y="5"/>
                </a:cxn>
                <a:cxn ang="0">
                  <a:pos x="76" y="14"/>
                </a:cxn>
              </a:cxnLst>
              <a:rect l="0" t="0" r="r" b="b"/>
              <a:pathLst>
                <a:path w="77" h="150">
                  <a:moveTo>
                    <a:pt x="76" y="14"/>
                  </a:moveTo>
                  <a:lnTo>
                    <a:pt x="77" y="41"/>
                  </a:lnTo>
                  <a:lnTo>
                    <a:pt x="73" y="79"/>
                  </a:lnTo>
                  <a:lnTo>
                    <a:pt x="72" y="82"/>
                  </a:lnTo>
                  <a:lnTo>
                    <a:pt x="62" y="91"/>
                  </a:lnTo>
                  <a:lnTo>
                    <a:pt x="49" y="103"/>
                  </a:lnTo>
                  <a:lnTo>
                    <a:pt x="27" y="119"/>
                  </a:lnTo>
                  <a:lnTo>
                    <a:pt x="12" y="134"/>
                  </a:lnTo>
                  <a:lnTo>
                    <a:pt x="3" y="149"/>
                  </a:lnTo>
                  <a:lnTo>
                    <a:pt x="2" y="150"/>
                  </a:lnTo>
                  <a:lnTo>
                    <a:pt x="0" y="150"/>
                  </a:lnTo>
                  <a:lnTo>
                    <a:pt x="2" y="143"/>
                  </a:lnTo>
                  <a:lnTo>
                    <a:pt x="6" y="134"/>
                  </a:lnTo>
                  <a:lnTo>
                    <a:pt x="8" y="122"/>
                  </a:lnTo>
                  <a:lnTo>
                    <a:pt x="9" y="58"/>
                  </a:lnTo>
                  <a:lnTo>
                    <a:pt x="8" y="48"/>
                  </a:lnTo>
                  <a:lnTo>
                    <a:pt x="6" y="38"/>
                  </a:lnTo>
                  <a:lnTo>
                    <a:pt x="20" y="31"/>
                  </a:lnTo>
                  <a:lnTo>
                    <a:pt x="54" y="13"/>
                  </a:lnTo>
                  <a:lnTo>
                    <a:pt x="73" y="0"/>
                  </a:lnTo>
                  <a:lnTo>
                    <a:pt x="76" y="5"/>
                  </a:lnTo>
                  <a:lnTo>
                    <a:pt x="76" y="14"/>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28"/>
            <p:cNvSpPr>
              <a:spLocks/>
            </p:cNvSpPr>
            <p:nvPr/>
          </p:nvSpPr>
          <p:spPr bwMode="auto">
            <a:xfrm>
              <a:off x="499" y="1012"/>
              <a:ext cx="91" cy="152"/>
            </a:xfrm>
            <a:custGeom>
              <a:avLst/>
              <a:gdLst/>
              <a:ahLst/>
              <a:cxnLst>
                <a:cxn ang="0">
                  <a:pos x="39" y="27"/>
                </a:cxn>
                <a:cxn ang="0">
                  <a:pos x="47" y="32"/>
                </a:cxn>
                <a:cxn ang="0">
                  <a:pos x="70" y="46"/>
                </a:cxn>
                <a:cxn ang="0">
                  <a:pos x="71" y="63"/>
                </a:cxn>
                <a:cxn ang="0">
                  <a:pos x="71" y="74"/>
                </a:cxn>
                <a:cxn ang="0">
                  <a:pos x="72" y="83"/>
                </a:cxn>
                <a:cxn ang="0">
                  <a:pos x="72" y="100"/>
                </a:cxn>
                <a:cxn ang="0">
                  <a:pos x="81" y="129"/>
                </a:cxn>
                <a:cxn ang="0">
                  <a:pos x="84" y="134"/>
                </a:cxn>
                <a:cxn ang="0">
                  <a:pos x="86" y="142"/>
                </a:cxn>
                <a:cxn ang="0">
                  <a:pos x="91" y="152"/>
                </a:cxn>
                <a:cxn ang="0">
                  <a:pos x="75" y="141"/>
                </a:cxn>
                <a:cxn ang="0">
                  <a:pos x="75" y="138"/>
                </a:cxn>
                <a:cxn ang="0">
                  <a:pos x="68" y="134"/>
                </a:cxn>
                <a:cxn ang="0">
                  <a:pos x="35" y="97"/>
                </a:cxn>
                <a:cxn ang="0">
                  <a:pos x="24" y="80"/>
                </a:cxn>
                <a:cxn ang="0">
                  <a:pos x="10" y="49"/>
                </a:cxn>
                <a:cxn ang="0">
                  <a:pos x="1" y="21"/>
                </a:cxn>
                <a:cxn ang="0">
                  <a:pos x="1" y="16"/>
                </a:cxn>
                <a:cxn ang="0">
                  <a:pos x="0" y="5"/>
                </a:cxn>
                <a:cxn ang="0">
                  <a:pos x="0" y="0"/>
                </a:cxn>
                <a:cxn ang="0">
                  <a:pos x="30" y="22"/>
                </a:cxn>
                <a:cxn ang="0">
                  <a:pos x="39" y="27"/>
                </a:cxn>
              </a:cxnLst>
              <a:rect l="0" t="0" r="r" b="b"/>
              <a:pathLst>
                <a:path w="91" h="152">
                  <a:moveTo>
                    <a:pt x="39" y="27"/>
                  </a:moveTo>
                  <a:lnTo>
                    <a:pt x="47" y="32"/>
                  </a:lnTo>
                  <a:lnTo>
                    <a:pt x="70" y="46"/>
                  </a:lnTo>
                  <a:lnTo>
                    <a:pt x="71" y="63"/>
                  </a:lnTo>
                  <a:lnTo>
                    <a:pt x="71" y="74"/>
                  </a:lnTo>
                  <a:lnTo>
                    <a:pt x="72" y="83"/>
                  </a:lnTo>
                  <a:lnTo>
                    <a:pt x="72" y="100"/>
                  </a:lnTo>
                  <a:lnTo>
                    <a:pt x="81" y="129"/>
                  </a:lnTo>
                  <a:lnTo>
                    <a:pt x="84" y="134"/>
                  </a:lnTo>
                  <a:lnTo>
                    <a:pt x="86" y="142"/>
                  </a:lnTo>
                  <a:lnTo>
                    <a:pt x="91" y="152"/>
                  </a:lnTo>
                  <a:lnTo>
                    <a:pt x="75" y="141"/>
                  </a:lnTo>
                  <a:lnTo>
                    <a:pt x="75" y="138"/>
                  </a:lnTo>
                  <a:lnTo>
                    <a:pt x="68" y="134"/>
                  </a:lnTo>
                  <a:lnTo>
                    <a:pt x="35" y="97"/>
                  </a:lnTo>
                  <a:lnTo>
                    <a:pt x="24" y="80"/>
                  </a:lnTo>
                  <a:lnTo>
                    <a:pt x="10" y="49"/>
                  </a:lnTo>
                  <a:lnTo>
                    <a:pt x="1" y="21"/>
                  </a:lnTo>
                  <a:lnTo>
                    <a:pt x="1" y="16"/>
                  </a:lnTo>
                  <a:lnTo>
                    <a:pt x="0" y="5"/>
                  </a:lnTo>
                  <a:lnTo>
                    <a:pt x="0" y="0"/>
                  </a:lnTo>
                  <a:lnTo>
                    <a:pt x="30" y="22"/>
                  </a:lnTo>
                  <a:lnTo>
                    <a:pt x="39" y="2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27"/>
            <p:cNvSpPr>
              <a:spLocks/>
            </p:cNvSpPr>
            <p:nvPr/>
          </p:nvSpPr>
          <p:spPr bwMode="auto">
            <a:xfrm>
              <a:off x="1076" y="1047"/>
              <a:ext cx="96" cy="176"/>
            </a:xfrm>
            <a:custGeom>
              <a:avLst/>
              <a:gdLst/>
              <a:ahLst/>
              <a:cxnLst>
                <a:cxn ang="0">
                  <a:pos x="92" y="7"/>
                </a:cxn>
                <a:cxn ang="0">
                  <a:pos x="94" y="13"/>
                </a:cxn>
                <a:cxn ang="0">
                  <a:pos x="96" y="21"/>
                </a:cxn>
                <a:cxn ang="0">
                  <a:pos x="96" y="28"/>
                </a:cxn>
                <a:cxn ang="0">
                  <a:pos x="96" y="47"/>
                </a:cxn>
                <a:cxn ang="0">
                  <a:pos x="94" y="85"/>
                </a:cxn>
                <a:cxn ang="0">
                  <a:pos x="92" y="99"/>
                </a:cxn>
                <a:cxn ang="0">
                  <a:pos x="89" y="103"/>
                </a:cxn>
                <a:cxn ang="0">
                  <a:pos x="88" y="109"/>
                </a:cxn>
                <a:cxn ang="0">
                  <a:pos x="84" y="116"/>
                </a:cxn>
                <a:cxn ang="0">
                  <a:pos x="79" y="122"/>
                </a:cxn>
                <a:cxn ang="0">
                  <a:pos x="51" y="141"/>
                </a:cxn>
                <a:cxn ang="0">
                  <a:pos x="19" y="163"/>
                </a:cxn>
                <a:cxn ang="0">
                  <a:pos x="9" y="170"/>
                </a:cxn>
                <a:cxn ang="0">
                  <a:pos x="3" y="175"/>
                </a:cxn>
                <a:cxn ang="0">
                  <a:pos x="1" y="176"/>
                </a:cxn>
                <a:cxn ang="0">
                  <a:pos x="0" y="176"/>
                </a:cxn>
                <a:cxn ang="0">
                  <a:pos x="4" y="164"/>
                </a:cxn>
                <a:cxn ang="0">
                  <a:pos x="8" y="157"/>
                </a:cxn>
                <a:cxn ang="0">
                  <a:pos x="14" y="138"/>
                </a:cxn>
                <a:cxn ang="0">
                  <a:pos x="17" y="129"/>
                </a:cxn>
                <a:cxn ang="0">
                  <a:pos x="17" y="120"/>
                </a:cxn>
                <a:cxn ang="0">
                  <a:pos x="17" y="95"/>
                </a:cxn>
                <a:cxn ang="0">
                  <a:pos x="12" y="68"/>
                </a:cxn>
                <a:cxn ang="0">
                  <a:pos x="9" y="48"/>
                </a:cxn>
                <a:cxn ang="0">
                  <a:pos x="9" y="38"/>
                </a:cxn>
                <a:cxn ang="0">
                  <a:pos x="5" y="26"/>
                </a:cxn>
                <a:cxn ang="0">
                  <a:pos x="6" y="26"/>
                </a:cxn>
                <a:cxn ang="0">
                  <a:pos x="6" y="25"/>
                </a:cxn>
                <a:cxn ang="0">
                  <a:pos x="54" y="12"/>
                </a:cxn>
                <a:cxn ang="0">
                  <a:pos x="73" y="6"/>
                </a:cxn>
                <a:cxn ang="0">
                  <a:pos x="88" y="0"/>
                </a:cxn>
                <a:cxn ang="0">
                  <a:pos x="89" y="0"/>
                </a:cxn>
                <a:cxn ang="0">
                  <a:pos x="92" y="7"/>
                </a:cxn>
              </a:cxnLst>
              <a:rect l="0" t="0" r="r" b="b"/>
              <a:pathLst>
                <a:path w="96" h="176">
                  <a:moveTo>
                    <a:pt x="92" y="7"/>
                  </a:moveTo>
                  <a:lnTo>
                    <a:pt x="94" y="13"/>
                  </a:lnTo>
                  <a:lnTo>
                    <a:pt x="96" y="21"/>
                  </a:lnTo>
                  <a:lnTo>
                    <a:pt x="96" y="28"/>
                  </a:lnTo>
                  <a:lnTo>
                    <a:pt x="96" y="47"/>
                  </a:lnTo>
                  <a:lnTo>
                    <a:pt x="94" y="85"/>
                  </a:lnTo>
                  <a:lnTo>
                    <a:pt x="92" y="99"/>
                  </a:lnTo>
                  <a:lnTo>
                    <a:pt x="89" y="103"/>
                  </a:lnTo>
                  <a:lnTo>
                    <a:pt x="88" y="109"/>
                  </a:lnTo>
                  <a:lnTo>
                    <a:pt x="84" y="116"/>
                  </a:lnTo>
                  <a:lnTo>
                    <a:pt x="79" y="122"/>
                  </a:lnTo>
                  <a:lnTo>
                    <a:pt x="51" y="141"/>
                  </a:lnTo>
                  <a:lnTo>
                    <a:pt x="19" y="163"/>
                  </a:lnTo>
                  <a:lnTo>
                    <a:pt x="9" y="170"/>
                  </a:lnTo>
                  <a:lnTo>
                    <a:pt x="3" y="175"/>
                  </a:lnTo>
                  <a:lnTo>
                    <a:pt x="1" y="176"/>
                  </a:lnTo>
                  <a:lnTo>
                    <a:pt x="0" y="176"/>
                  </a:lnTo>
                  <a:lnTo>
                    <a:pt x="4" y="164"/>
                  </a:lnTo>
                  <a:lnTo>
                    <a:pt x="8" y="157"/>
                  </a:lnTo>
                  <a:lnTo>
                    <a:pt x="14" y="138"/>
                  </a:lnTo>
                  <a:lnTo>
                    <a:pt x="17" y="129"/>
                  </a:lnTo>
                  <a:lnTo>
                    <a:pt x="17" y="120"/>
                  </a:lnTo>
                  <a:lnTo>
                    <a:pt x="17" y="95"/>
                  </a:lnTo>
                  <a:lnTo>
                    <a:pt x="12" y="68"/>
                  </a:lnTo>
                  <a:lnTo>
                    <a:pt x="9" y="48"/>
                  </a:lnTo>
                  <a:lnTo>
                    <a:pt x="9" y="38"/>
                  </a:lnTo>
                  <a:lnTo>
                    <a:pt x="5" y="26"/>
                  </a:lnTo>
                  <a:lnTo>
                    <a:pt x="6" y="26"/>
                  </a:lnTo>
                  <a:lnTo>
                    <a:pt x="6" y="25"/>
                  </a:lnTo>
                  <a:lnTo>
                    <a:pt x="54" y="12"/>
                  </a:lnTo>
                  <a:lnTo>
                    <a:pt x="73" y="6"/>
                  </a:lnTo>
                  <a:lnTo>
                    <a:pt x="88" y="0"/>
                  </a:lnTo>
                  <a:lnTo>
                    <a:pt x="89" y="0"/>
                  </a:lnTo>
                  <a:lnTo>
                    <a:pt x="92" y="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26"/>
            <p:cNvSpPr>
              <a:spLocks/>
            </p:cNvSpPr>
            <p:nvPr/>
          </p:nvSpPr>
          <p:spPr bwMode="auto">
            <a:xfrm>
              <a:off x="580" y="1064"/>
              <a:ext cx="125" cy="185"/>
            </a:xfrm>
            <a:custGeom>
              <a:avLst/>
              <a:gdLst/>
              <a:ahLst/>
              <a:cxnLst>
                <a:cxn ang="0">
                  <a:pos x="10" y="2"/>
                </a:cxn>
                <a:cxn ang="0">
                  <a:pos x="37" y="17"/>
                </a:cxn>
                <a:cxn ang="0">
                  <a:pos x="57" y="24"/>
                </a:cxn>
                <a:cxn ang="0">
                  <a:pos x="68" y="25"/>
                </a:cxn>
                <a:cxn ang="0">
                  <a:pos x="69" y="25"/>
                </a:cxn>
                <a:cxn ang="0">
                  <a:pos x="73" y="29"/>
                </a:cxn>
                <a:cxn ang="0">
                  <a:pos x="74" y="53"/>
                </a:cxn>
                <a:cxn ang="0">
                  <a:pos x="77" y="66"/>
                </a:cxn>
                <a:cxn ang="0">
                  <a:pos x="89" y="97"/>
                </a:cxn>
                <a:cxn ang="0">
                  <a:pos x="101" y="125"/>
                </a:cxn>
                <a:cxn ang="0">
                  <a:pos x="105" y="142"/>
                </a:cxn>
                <a:cxn ang="0">
                  <a:pos x="111" y="152"/>
                </a:cxn>
                <a:cxn ang="0">
                  <a:pos x="117" y="172"/>
                </a:cxn>
                <a:cxn ang="0">
                  <a:pos x="125" y="185"/>
                </a:cxn>
                <a:cxn ang="0">
                  <a:pos x="116" y="181"/>
                </a:cxn>
                <a:cxn ang="0">
                  <a:pos x="110" y="180"/>
                </a:cxn>
                <a:cxn ang="0">
                  <a:pos x="89" y="165"/>
                </a:cxn>
                <a:cxn ang="0">
                  <a:pos x="40" y="128"/>
                </a:cxn>
                <a:cxn ang="0">
                  <a:pos x="23" y="113"/>
                </a:cxn>
                <a:cxn ang="0">
                  <a:pos x="17" y="94"/>
                </a:cxn>
                <a:cxn ang="0">
                  <a:pos x="13" y="84"/>
                </a:cxn>
                <a:cxn ang="0">
                  <a:pos x="4" y="49"/>
                </a:cxn>
                <a:cxn ang="0">
                  <a:pos x="1" y="25"/>
                </a:cxn>
                <a:cxn ang="0">
                  <a:pos x="0" y="11"/>
                </a:cxn>
                <a:cxn ang="0">
                  <a:pos x="1" y="8"/>
                </a:cxn>
                <a:cxn ang="0">
                  <a:pos x="1" y="2"/>
                </a:cxn>
                <a:cxn ang="0">
                  <a:pos x="3" y="1"/>
                </a:cxn>
                <a:cxn ang="0">
                  <a:pos x="3" y="0"/>
                </a:cxn>
                <a:cxn ang="0">
                  <a:pos x="8" y="2"/>
                </a:cxn>
                <a:cxn ang="0">
                  <a:pos x="10" y="2"/>
                </a:cxn>
              </a:cxnLst>
              <a:rect l="0" t="0" r="r" b="b"/>
              <a:pathLst>
                <a:path w="125" h="185">
                  <a:moveTo>
                    <a:pt x="10" y="2"/>
                  </a:moveTo>
                  <a:lnTo>
                    <a:pt x="37" y="17"/>
                  </a:lnTo>
                  <a:lnTo>
                    <a:pt x="57" y="24"/>
                  </a:lnTo>
                  <a:lnTo>
                    <a:pt x="68" y="25"/>
                  </a:lnTo>
                  <a:lnTo>
                    <a:pt x="69" y="25"/>
                  </a:lnTo>
                  <a:lnTo>
                    <a:pt x="73" y="29"/>
                  </a:lnTo>
                  <a:lnTo>
                    <a:pt x="74" y="53"/>
                  </a:lnTo>
                  <a:lnTo>
                    <a:pt x="77" y="66"/>
                  </a:lnTo>
                  <a:lnTo>
                    <a:pt x="89" y="97"/>
                  </a:lnTo>
                  <a:lnTo>
                    <a:pt x="101" y="125"/>
                  </a:lnTo>
                  <a:lnTo>
                    <a:pt x="105" y="142"/>
                  </a:lnTo>
                  <a:lnTo>
                    <a:pt x="111" y="152"/>
                  </a:lnTo>
                  <a:lnTo>
                    <a:pt x="117" y="172"/>
                  </a:lnTo>
                  <a:lnTo>
                    <a:pt x="125" y="185"/>
                  </a:lnTo>
                  <a:lnTo>
                    <a:pt x="116" y="181"/>
                  </a:lnTo>
                  <a:lnTo>
                    <a:pt x="110" y="180"/>
                  </a:lnTo>
                  <a:lnTo>
                    <a:pt x="89" y="165"/>
                  </a:lnTo>
                  <a:lnTo>
                    <a:pt x="40" y="128"/>
                  </a:lnTo>
                  <a:lnTo>
                    <a:pt x="23" y="113"/>
                  </a:lnTo>
                  <a:lnTo>
                    <a:pt x="17" y="94"/>
                  </a:lnTo>
                  <a:lnTo>
                    <a:pt x="13" y="84"/>
                  </a:lnTo>
                  <a:lnTo>
                    <a:pt x="4" y="49"/>
                  </a:lnTo>
                  <a:lnTo>
                    <a:pt x="1" y="25"/>
                  </a:lnTo>
                  <a:lnTo>
                    <a:pt x="0" y="11"/>
                  </a:lnTo>
                  <a:lnTo>
                    <a:pt x="1" y="8"/>
                  </a:lnTo>
                  <a:lnTo>
                    <a:pt x="1" y="2"/>
                  </a:lnTo>
                  <a:lnTo>
                    <a:pt x="3" y="1"/>
                  </a:lnTo>
                  <a:lnTo>
                    <a:pt x="3" y="0"/>
                  </a:lnTo>
                  <a:lnTo>
                    <a:pt x="8" y="2"/>
                  </a:lnTo>
                  <a:lnTo>
                    <a:pt x="10" y="2"/>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25"/>
            <p:cNvSpPr>
              <a:spLocks/>
            </p:cNvSpPr>
            <p:nvPr/>
          </p:nvSpPr>
          <p:spPr bwMode="auto">
            <a:xfrm>
              <a:off x="1010" y="1074"/>
              <a:ext cx="76" cy="176"/>
            </a:xfrm>
            <a:custGeom>
              <a:avLst/>
              <a:gdLst/>
              <a:ahLst/>
              <a:cxnLst>
                <a:cxn ang="0">
                  <a:pos x="65" y="6"/>
                </a:cxn>
                <a:cxn ang="0">
                  <a:pos x="69" y="28"/>
                </a:cxn>
                <a:cxn ang="0">
                  <a:pos x="76" y="80"/>
                </a:cxn>
                <a:cxn ang="0">
                  <a:pos x="76" y="90"/>
                </a:cxn>
                <a:cxn ang="0">
                  <a:pos x="71" y="120"/>
                </a:cxn>
                <a:cxn ang="0">
                  <a:pos x="62" y="135"/>
                </a:cxn>
                <a:cxn ang="0">
                  <a:pos x="56" y="143"/>
                </a:cxn>
                <a:cxn ang="0">
                  <a:pos x="53" y="144"/>
                </a:cxn>
                <a:cxn ang="0">
                  <a:pos x="52" y="150"/>
                </a:cxn>
                <a:cxn ang="0">
                  <a:pos x="35" y="164"/>
                </a:cxn>
                <a:cxn ang="0">
                  <a:pos x="24" y="171"/>
                </a:cxn>
                <a:cxn ang="0">
                  <a:pos x="13" y="176"/>
                </a:cxn>
                <a:cxn ang="0">
                  <a:pos x="11" y="176"/>
                </a:cxn>
                <a:cxn ang="0">
                  <a:pos x="11" y="176"/>
                </a:cxn>
                <a:cxn ang="0">
                  <a:pos x="7" y="159"/>
                </a:cxn>
                <a:cxn ang="0">
                  <a:pos x="7" y="130"/>
                </a:cxn>
                <a:cxn ang="0">
                  <a:pos x="7" y="109"/>
                </a:cxn>
                <a:cxn ang="0">
                  <a:pos x="9" y="94"/>
                </a:cxn>
                <a:cxn ang="0">
                  <a:pos x="9" y="84"/>
                </a:cxn>
                <a:cxn ang="0">
                  <a:pos x="10" y="65"/>
                </a:cxn>
                <a:cxn ang="0">
                  <a:pos x="7" y="42"/>
                </a:cxn>
                <a:cxn ang="0">
                  <a:pos x="2" y="20"/>
                </a:cxn>
                <a:cxn ang="0">
                  <a:pos x="1" y="17"/>
                </a:cxn>
                <a:cxn ang="0">
                  <a:pos x="0" y="12"/>
                </a:cxn>
                <a:cxn ang="0">
                  <a:pos x="19" y="8"/>
                </a:cxn>
                <a:cxn ang="0">
                  <a:pos x="39" y="2"/>
                </a:cxn>
                <a:cxn ang="0">
                  <a:pos x="57" y="0"/>
                </a:cxn>
                <a:cxn ang="0">
                  <a:pos x="62" y="0"/>
                </a:cxn>
                <a:cxn ang="0">
                  <a:pos x="65" y="6"/>
                </a:cxn>
              </a:cxnLst>
              <a:rect l="0" t="0" r="r" b="b"/>
              <a:pathLst>
                <a:path w="76" h="176">
                  <a:moveTo>
                    <a:pt x="65" y="6"/>
                  </a:moveTo>
                  <a:lnTo>
                    <a:pt x="69" y="28"/>
                  </a:lnTo>
                  <a:lnTo>
                    <a:pt x="76" y="80"/>
                  </a:lnTo>
                  <a:lnTo>
                    <a:pt x="76" y="90"/>
                  </a:lnTo>
                  <a:lnTo>
                    <a:pt x="71" y="120"/>
                  </a:lnTo>
                  <a:lnTo>
                    <a:pt x="62" y="135"/>
                  </a:lnTo>
                  <a:lnTo>
                    <a:pt x="56" y="143"/>
                  </a:lnTo>
                  <a:lnTo>
                    <a:pt x="53" y="144"/>
                  </a:lnTo>
                  <a:lnTo>
                    <a:pt x="52" y="150"/>
                  </a:lnTo>
                  <a:lnTo>
                    <a:pt x="35" y="164"/>
                  </a:lnTo>
                  <a:lnTo>
                    <a:pt x="24" y="171"/>
                  </a:lnTo>
                  <a:lnTo>
                    <a:pt x="13" y="176"/>
                  </a:lnTo>
                  <a:lnTo>
                    <a:pt x="11" y="176"/>
                  </a:lnTo>
                  <a:lnTo>
                    <a:pt x="7" y="159"/>
                  </a:lnTo>
                  <a:lnTo>
                    <a:pt x="7" y="130"/>
                  </a:lnTo>
                  <a:lnTo>
                    <a:pt x="7" y="109"/>
                  </a:lnTo>
                  <a:lnTo>
                    <a:pt x="9" y="94"/>
                  </a:lnTo>
                  <a:lnTo>
                    <a:pt x="9" y="84"/>
                  </a:lnTo>
                  <a:lnTo>
                    <a:pt x="10" y="65"/>
                  </a:lnTo>
                  <a:lnTo>
                    <a:pt x="7" y="42"/>
                  </a:lnTo>
                  <a:lnTo>
                    <a:pt x="2" y="20"/>
                  </a:lnTo>
                  <a:lnTo>
                    <a:pt x="1" y="17"/>
                  </a:lnTo>
                  <a:lnTo>
                    <a:pt x="0" y="12"/>
                  </a:lnTo>
                  <a:lnTo>
                    <a:pt x="19" y="8"/>
                  </a:lnTo>
                  <a:lnTo>
                    <a:pt x="39" y="2"/>
                  </a:lnTo>
                  <a:lnTo>
                    <a:pt x="57" y="0"/>
                  </a:lnTo>
                  <a:lnTo>
                    <a:pt x="62" y="0"/>
                  </a:lnTo>
                  <a:lnTo>
                    <a:pt x="65" y="6"/>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24"/>
            <p:cNvSpPr>
              <a:spLocks/>
            </p:cNvSpPr>
            <p:nvPr/>
          </p:nvSpPr>
          <p:spPr bwMode="auto">
            <a:xfrm>
              <a:off x="940" y="1088"/>
              <a:ext cx="72" cy="175"/>
            </a:xfrm>
            <a:custGeom>
              <a:avLst/>
              <a:gdLst/>
              <a:ahLst/>
              <a:cxnLst>
                <a:cxn ang="0">
                  <a:pos x="66" y="7"/>
                </a:cxn>
                <a:cxn ang="0">
                  <a:pos x="67" y="15"/>
                </a:cxn>
                <a:cxn ang="0">
                  <a:pos x="70" y="25"/>
                </a:cxn>
                <a:cxn ang="0">
                  <a:pos x="72" y="63"/>
                </a:cxn>
                <a:cxn ang="0">
                  <a:pos x="70" y="110"/>
                </a:cxn>
                <a:cxn ang="0">
                  <a:pos x="71" y="155"/>
                </a:cxn>
                <a:cxn ang="0">
                  <a:pos x="72" y="158"/>
                </a:cxn>
                <a:cxn ang="0">
                  <a:pos x="72" y="164"/>
                </a:cxn>
                <a:cxn ang="0">
                  <a:pos x="57" y="168"/>
                </a:cxn>
                <a:cxn ang="0">
                  <a:pos x="33" y="175"/>
                </a:cxn>
                <a:cxn ang="0">
                  <a:pos x="32" y="175"/>
                </a:cxn>
                <a:cxn ang="0">
                  <a:pos x="33" y="157"/>
                </a:cxn>
                <a:cxn ang="0">
                  <a:pos x="33" y="131"/>
                </a:cxn>
                <a:cxn ang="0">
                  <a:pos x="26" y="107"/>
                </a:cxn>
                <a:cxn ang="0">
                  <a:pos x="16" y="80"/>
                </a:cxn>
                <a:cxn ang="0">
                  <a:pos x="16" y="70"/>
                </a:cxn>
                <a:cxn ang="0">
                  <a:pos x="12" y="53"/>
                </a:cxn>
                <a:cxn ang="0">
                  <a:pos x="10" y="42"/>
                </a:cxn>
                <a:cxn ang="0">
                  <a:pos x="9" y="40"/>
                </a:cxn>
                <a:cxn ang="0">
                  <a:pos x="1" y="12"/>
                </a:cxn>
                <a:cxn ang="0">
                  <a:pos x="0" y="10"/>
                </a:cxn>
                <a:cxn ang="0">
                  <a:pos x="1" y="8"/>
                </a:cxn>
                <a:cxn ang="0">
                  <a:pos x="25" y="7"/>
                </a:cxn>
                <a:cxn ang="0">
                  <a:pos x="48" y="3"/>
                </a:cxn>
                <a:cxn ang="0">
                  <a:pos x="58" y="0"/>
                </a:cxn>
                <a:cxn ang="0">
                  <a:pos x="61" y="1"/>
                </a:cxn>
                <a:cxn ang="0">
                  <a:pos x="66" y="7"/>
                </a:cxn>
              </a:cxnLst>
              <a:rect l="0" t="0" r="r" b="b"/>
              <a:pathLst>
                <a:path w="72" h="175">
                  <a:moveTo>
                    <a:pt x="66" y="7"/>
                  </a:moveTo>
                  <a:lnTo>
                    <a:pt x="67" y="15"/>
                  </a:lnTo>
                  <a:lnTo>
                    <a:pt x="70" y="25"/>
                  </a:lnTo>
                  <a:lnTo>
                    <a:pt x="72" y="63"/>
                  </a:lnTo>
                  <a:lnTo>
                    <a:pt x="70" y="110"/>
                  </a:lnTo>
                  <a:lnTo>
                    <a:pt x="71" y="155"/>
                  </a:lnTo>
                  <a:lnTo>
                    <a:pt x="72" y="158"/>
                  </a:lnTo>
                  <a:lnTo>
                    <a:pt x="72" y="164"/>
                  </a:lnTo>
                  <a:lnTo>
                    <a:pt x="57" y="168"/>
                  </a:lnTo>
                  <a:lnTo>
                    <a:pt x="33" y="175"/>
                  </a:lnTo>
                  <a:lnTo>
                    <a:pt x="32" y="175"/>
                  </a:lnTo>
                  <a:lnTo>
                    <a:pt x="33" y="157"/>
                  </a:lnTo>
                  <a:lnTo>
                    <a:pt x="33" y="131"/>
                  </a:lnTo>
                  <a:lnTo>
                    <a:pt x="26" y="107"/>
                  </a:lnTo>
                  <a:lnTo>
                    <a:pt x="16" y="80"/>
                  </a:lnTo>
                  <a:lnTo>
                    <a:pt x="16" y="70"/>
                  </a:lnTo>
                  <a:lnTo>
                    <a:pt x="12" y="53"/>
                  </a:lnTo>
                  <a:lnTo>
                    <a:pt x="10" y="42"/>
                  </a:lnTo>
                  <a:lnTo>
                    <a:pt x="9" y="40"/>
                  </a:lnTo>
                  <a:lnTo>
                    <a:pt x="1" y="12"/>
                  </a:lnTo>
                  <a:lnTo>
                    <a:pt x="0" y="10"/>
                  </a:lnTo>
                  <a:lnTo>
                    <a:pt x="1" y="8"/>
                  </a:lnTo>
                  <a:lnTo>
                    <a:pt x="25" y="7"/>
                  </a:lnTo>
                  <a:lnTo>
                    <a:pt x="48" y="3"/>
                  </a:lnTo>
                  <a:lnTo>
                    <a:pt x="58" y="0"/>
                  </a:lnTo>
                  <a:lnTo>
                    <a:pt x="61" y="1"/>
                  </a:lnTo>
                  <a:lnTo>
                    <a:pt x="66" y="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23"/>
            <p:cNvSpPr>
              <a:spLocks/>
            </p:cNvSpPr>
            <p:nvPr/>
          </p:nvSpPr>
          <p:spPr bwMode="auto">
            <a:xfrm>
              <a:off x="659" y="1091"/>
              <a:ext cx="163" cy="182"/>
            </a:xfrm>
            <a:custGeom>
              <a:avLst/>
              <a:gdLst/>
              <a:ahLst/>
              <a:cxnLst>
                <a:cxn ang="0">
                  <a:pos x="42" y="7"/>
                </a:cxn>
                <a:cxn ang="0">
                  <a:pos x="75" y="12"/>
                </a:cxn>
                <a:cxn ang="0">
                  <a:pos x="86" y="16"/>
                </a:cxn>
                <a:cxn ang="0">
                  <a:pos x="86" y="21"/>
                </a:cxn>
                <a:cxn ang="0">
                  <a:pos x="88" y="33"/>
                </a:cxn>
                <a:cxn ang="0">
                  <a:pos x="111" y="79"/>
                </a:cxn>
                <a:cxn ang="0">
                  <a:pos x="112" y="86"/>
                </a:cxn>
                <a:cxn ang="0">
                  <a:pos x="121" y="107"/>
                </a:cxn>
                <a:cxn ang="0">
                  <a:pos x="138" y="135"/>
                </a:cxn>
                <a:cxn ang="0">
                  <a:pos x="152" y="156"/>
                </a:cxn>
                <a:cxn ang="0">
                  <a:pos x="163" y="179"/>
                </a:cxn>
                <a:cxn ang="0">
                  <a:pos x="163" y="181"/>
                </a:cxn>
                <a:cxn ang="0">
                  <a:pos x="157" y="182"/>
                </a:cxn>
                <a:cxn ang="0">
                  <a:pos x="149" y="181"/>
                </a:cxn>
                <a:cxn ang="0">
                  <a:pos x="139" y="181"/>
                </a:cxn>
                <a:cxn ang="0">
                  <a:pos x="109" y="175"/>
                </a:cxn>
                <a:cxn ang="0">
                  <a:pos x="87" y="172"/>
                </a:cxn>
                <a:cxn ang="0">
                  <a:pos x="74" y="169"/>
                </a:cxn>
                <a:cxn ang="0">
                  <a:pos x="61" y="165"/>
                </a:cxn>
                <a:cxn ang="0">
                  <a:pos x="61" y="161"/>
                </a:cxn>
                <a:cxn ang="0">
                  <a:pos x="55" y="156"/>
                </a:cxn>
                <a:cxn ang="0">
                  <a:pos x="42" y="135"/>
                </a:cxn>
                <a:cxn ang="0">
                  <a:pos x="32" y="108"/>
                </a:cxn>
                <a:cxn ang="0">
                  <a:pos x="29" y="100"/>
                </a:cxn>
                <a:cxn ang="0">
                  <a:pos x="24" y="87"/>
                </a:cxn>
                <a:cxn ang="0">
                  <a:pos x="12" y="57"/>
                </a:cxn>
                <a:cxn ang="0">
                  <a:pos x="8" y="46"/>
                </a:cxn>
                <a:cxn ang="0">
                  <a:pos x="1" y="22"/>
                </a:cxn>
                <a:cxn ang="0">
                  <a:pos x="0" y="0"/>
                </a:cxn>
                <a:cxn ang="0">
                  <a:pos x="18" y="0"/>
                </a:cxn>
                <a:cxn ang="0">
                  <a:pos x="42" y="7"/>
                </a:cxn>
              </a:cxnLst>
              <a:rect l="0" t="0" r="r" b="b"/>
              <a:pathLst>
                <a:path w="163" h="182">
                  <a:moveTo>
                    <a:pt x="42" y="7"/>
                  </a:moveTo>
                  <a:lnTo>
                    <a:pt x="75" y="12"/>
                  </a:lnTo>
                  <a:lnTo>
                    <a:pt x="86" y="16"/>
                  </a:lnTo>
                  <a:lnTo>
                    <a:pt x="86" y="21"/>
                  </a:lnTo>
                  <a:lnTo>
                    <a:pt x="88" y="33"/>
                  </a:lnTo>
                  <a:lnTo>
                    <a:pt x="111" y="79"/>
                  </a:lnTo>
                  <a:lnTo>
                    <a:pt x="112" y="86"/>
                  </a:lnTo>
                  <a:lnTo>
                    <a:pt x="121" y="107"/>
                  </a:lnTo>
                  <a:lnTo>
                    <a:pt x="138" y="135"/>
                  </a:lnTo>
                  <a:lnTo>
                    <a:pt x="152" y="156"/>
                  </a:lnTo>
                  <a:lnTo>
                    <a:pt x="163" y="179"/>
                  </a:lnTo>
                  <a:lnTo>
                    <a:pt x="163" y="181"/>
                  </a:lnTo>
                  <a:lnTo>
                    <a:pt x="157" y="182"/>
                  </a:lnTo>
                  <a:lnTo>
                    <a:pt x="149" y="181"/>
                  </a:lnTo>
                  <a:lnTo>
                    <a:pt x="139" y="181"/>
                  </a:lnTo>
                  <a:lnTo>
                    <a:pt x="109" y="175"/>
                  </a:lnTo>
                  <a:lnTo>
                    <a:pt x="87" y="172"/>
                  </a:lnTo>
                  <a:lnTo>
                    <a:pt x="74" y="169"/>
                  </a:lnTo>
                  <a:lnTo>
                    <a:pt x="61" y="165"/>
                  </a:lnTo>
                  <a:lnTo>
                    <a:pt x="61" y="161"/>
                  </a:lnTo>
                  <a:lnTo>
                    <a:pt x="55" y="156"/>
                  </a:lnTo>
                  <a:lnTo>
                    <a:pt x="42" y="135"/>
                  </a:lnTo>
                  <a:lnTo>
                    <a:pt x="32" y="108"/>
                  </a:lnTo>
                  <a:lnTo>
                    <a:pt x="29" y="100"/>
                  </a:lnTo>
                  <a:lnTo>
                    <a:pt x="24" y="87"/>
                  </a:lnTo>
                  <a:lnTo>
                    <a:pt x="12" y="57"/>
                  </a:lnTo>
                  <a:lnTo>
                    <a:pt x="8" y="46"/>
                  </a:lnTo>
                  <a:lnTo>
                    <a:pt x="1" y="22"/>
                  </a:lnTo>
                  <a:lnTo>
                    <a:pt x="0" y="0"/>
                  </a:lnTo>
                  <a:lnTo>
                    <a:pt x="18" y="0"/>
                  </a:lnTo>
                  <a:lnTo>
                    <a:pt x="42" y="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22"/>
            <p:cNvSpPr>
              <a:spLocks/>
            </p:cNvSpPr>
            <p:nvPr/>
          </p:nvSpPr>
          <p:spPr bwMode="auto">
            <a:xfrm>
              <a:off x="853" y="1096"/>
              <a:ext cx="112" cy="174"/>
            </a:xfrm>
            <a:custGeom>
              <a:avLst/>
              <a:gdLst/>
              <a:ahLst/>
              <a:cxnLst>
                <a:cxn ang="0">
                  <a:pos x="83" y="14"/>
                </a:cxn>
                <a:cxn ang="0">
                  <a:pos x="84" y="17"/>
                </a:cxn>
                <a:cxn ang="0">
                  <a:pos x="88" y="33"/>
                </a:cxn>
                <a:cxn ang="0">
                  <a:pos x="94" y="55"/>
                </a:cxn>
                <a:cxn ang="0">
                  <a:pos x="98" y="78"/>
                </a:cxn>
                <a:cxn ang="0">
                  <a:pos x="103" y="89"/>
                </a:cxn>
                <a:cxn ang="0">
                  <a:pos x="110" y="110"/>
                </a:cxn>
                <a:cxn ang="0">
                  <a:pos x="112" y="133"/>
                </a:cxn>
                <a:cxn ang="0">
                  <a:pos x="111" y="162"/>
                </a:cxn>
                <a:cxn ang="0">
                  <a:pos x="110" y="169"/>
                </a:cxn>
                <a:cxn ang="0">
                  <a:pos x="106" y="171"/>
                </a:cxn>
                <a:cxn ang="0">
                  <a:pos x="102" y="171"/>
                </a:cxn>
                <a:cxn ang="0">
                  <a:pos x="96" y="174"/>
                </a:cxn>
                <a:cxn ang="0">
                  <a:pos x="88" y="168"/>
                </a:cxn>
                <a:cxn ang="0">
                  <a:pos x="69" y="146"/>
                </a:cxn>
                <a:cxn ang="0">
                  <a:pos x="45" y="108"/>
                </a:cxn>
                <a:cxn ang="0">
                  <a:pos x="34" y="88"/>
                </a:cxn>
                <a:cxn ang="0">
                  <a:pos x="23" y="60"/>
                </a:cxn>
                <a:cxn ang="0">
                  <a:pos x="5" y="30"/>
                </a:cxn>
                <a:cxn ang="0">
                  <a:pos x="1" y="16"/>
                </a:cxn>
                <a:cxn ang="0">
                  <a:pos x="0" y="14"/>
                </a:cxn>
                <a:cxn ang="0">
                  <a:pos x="1" y="10"/>
                </a:cxn>
                <a:cxn ang="0">
                  <a:pos x="19" y="6"/>
                </a:cxn>
                <a:cxn ang="0">
                  <a:pos x="42" y="4"/>
                </a:cxn>
                <a:cxn ang="0">
                  <a:pos x="57" y="0"/>
                </a:cxn>
                <a:cxn ang="0">
                  <a:pos x="76" y="2"/>
                </a:cxn>
                <a:cxn ang="0">
                  <a:pos x="83" y="14"/>
                </a:cxn>
              </a:cxnLst>
              <a:rect l="0" t="0" r="r" b="b"/>
              <a:pathLst>
                <a:path w="112" h="174">
                  <a:moveTo>
                    <a:pt x="83" y="14"/>
                  </a:moveTo>
                  <a:lnTo>
                    <a:pt x="84" y="17"/>
                  </a:lnTo>
                  <a:lnTo>
                    <a:pt x="88" y="33"/>
                  </a:lnTo>
                  <a:lnTo>
                    <a:pt x="94" y="55"/>
                  </a:lnTo>
                  <a:lnTo>
                    <a:pt x="98" y="78"/>
                  </a:lnTo>
                  <a:lnTo>
                    <a:pt x="103" y="89"/>
                  </a:lnTo>
                  <a:lnTo>
                    <a:pt x="110" y="110"/>
                  </a:lnTo>
                  <a:lnTo>
                    <a:pt x="112" y="133"/>
                  </a:lnTo>
                  <a:lnTo>
                    <a:pt x="111" y="162"/>
                  </a:lnTo>
                  <a:lnTo>
                    <a:pt x="110" y="169"/>
                  </a:lnTo>
                  <a:lnTo>
                    <a:pt x="106" y="171"/>
                  </a:lnTo>
                  <a:lnTo>
                    <a:pt x="102" y="171"/>
                  </a:lnTo>
                  <a:lnTo>
                    <a:pt x="96" y="174"/>
                  </a:lnTo>
                  <a:lnTo>
                    <a:pt x="88" y="168"/>
                  </a:lnTo>
                  <a:lnTo>
                    <a:pt x="69" y="146"/>
                  </a:lnTo>
                  <a:lnTo>
                    <a:pt x="45" y="108"/>
                  </a:lnTo>
                  <a:lnTo>
                    <a:pt x="34" y="88"/>
                  </a:lnTo>
                  <a:lnTo>
                    <a:pt x="23" y="60"/>
                  </a:lnTo>
                  <a:lnTo>
                    <a:pt x="5" y="30"/>
                  </a:lnTo>
                  <a:lnTo>
                    <a:pt x="1" y="16"/>
                  </a:lnTo>
                  <a:lnTo>
                    <a:pt x="0" y="14"/>
                  </a:lnTo>
                  <a:lnTo>
                    <a:pt x="1" y="10"/>
                  </a:lnTo>
                  <a:lnTo>
                    <a:pt x="19" y="6"/>
                  </a:lnTo>
                  <a:lnTo>
                    <a:pt x="42" y="4"/>
                  </a:lnTo>
                  <a:lnTo>
                    <a:pt x="57" y="0"/>
                  </a:lnTo>
                  <a:lnTo>
                    <a:pt x="76" y="2"/>
                  </a:lnTo>
                  <a:lnTo>
                    <a:pt x="83" y="14"/>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21"/>
            <p:cNvSpPr>
              <a:spLocks/>
            </p:cNvSpPr>
            <p:nvPr/>
          </p:nvSpPr>
          <p:spPr bwMode="auto">
            <a:xfrm>
              <a:off x="754" y="1107"/>
              <a:ext cx="183" cy="166"/>
            </a:xfrm>
            <a:custGeom>
              <a:avLst/>
              <a:gdLst/>
              <a:ahLst/>
              <a:cxnLst>
                <a:cxn ang="0">
                  <a:pos x="54" y="0"/>
                </a:cxn>
                <a:cxn ang="0">
                  <a:pos x="68" y="2"/>
                </a:cxn>
                <a:cxn ang="0">
                  <a:pos x="90" y="1"/>
                </a:cxn>
                <a:cxn ang="0">
                  <a:pos x="94" y="9"/>
                </a:cxn>
                <a:cxn ang="0">
                  <a:pos x="95" y="15"/>
                </a:cxn>
                <a:cxn ang="0">
                  <a:pos x="100" y="26"/>
                </a:cxn>
                <a:cxn ang="0">
                  <a:pos x="112" y="46"/>
                </a:cxn>
                <a:cxn ang="0">
                  <a:pos x="124" y="73"/>
                </a:cxn>
                <a:cxn ang="0">
                  <a:pos x="126" y="78"/>
                </a:cxn>
                <a:cxn ang="0">
                  <a:pos x="137" y="97"/>
                </a:cxn>
                <a:cxn ang="0">
                  <a:pos x="154" y="125"/>
                </a:cxn>
                <a:cxn ang="0">
                  <a:pos x="160" y="135"/>
                </a:cxn>
                <a:cxn ang="0">
                  <a:pos x="183" y="163"/>
                </a:cxn>
                <a:cxn ang="0">
                  <a:pos x="181" y="164"/>
                </a:cxn>
                <a:cxn ang="0">
                  <a:pos x="145" y="166"/>
                </a:cxn>
                <a:cxn ang="0">
                  <a:pos x="85" y="166"/>
                </a:cxn>
                <a:cxn ang="0">
                  <a:pos x="80" y="166"/>
                </a:cxn>
                <a:cxn ang="0">
                  <a:pos x="68" y="147"/>
                </a:cxn>
                <a:cxn ang="0">
                  <a:pos x="61" y="135"/>
                </a:cxn>
                <a:cxn ang="0">
                  <a:pos x="42" y="105"/>
                </a:cxn>
                <a:cxn ang="0">
                  <a:pos x="31" y="87"/>
                </a:cxn>
                <a:cxn ang="0">
                  <a:pos x="29" y="80"/>
                </a:cxn>
                <a:cxn ang="0">
                  <a:pos x="16" y="49"/>
                </a:cxn>
                <a:cxn ang="0">
                  <a:pos x="1" y="19"/>
                </a:cxn>
                <a:cxn ang="0">
                  <a:pos x="0" y="10"/>
                </a:cxn>
                <a:cxn ang="0">
                  <a:pos x="1" y="0"/>
                </a:cxn>
                <a:cxn ang="0">
                  <a:pos x="19" y="2"/>
                </a:cxn>
                <a:cxn ang="0">
                  <a:pos x="54" y="0"/>
                </a:cxn>
              </a:cxnLst>
              <a:rect l="0" t="0" r="r" b="b"/>
              <a:pathLst>
                <a:path w="183" h="166">
                  <a:moveTo>
                    <a:pt x="54" y="0"/>
                  </a:moveTo>
                  <a:lnTo>
                    <a:pt x="68" y="2"/>
                  </a:lnTo>
                  <a:lnTo>
                    <a:pt x="90" y="1"/>
                  </a:lnTo>
                  <a:lnTo>
                    <a:pt x="94" y="9"/>
                  </a:lnTo>
                  <a:lnTo>
                    <a:pt x="95" y="15"/>
                  </a:lnTo>
                  <a:lnTo>
                    <a:pt x="100" y="26"/>
                  </a:lnTo>
                  <a:lnTo>
                    <a:pt x="112" y="46"/>
                  </a:lnTo>
                  <a:lnTo>
                    <a:pt x="124" y="73"/>
                  </a:lnTo>
                  <a:lnTo>
                    <a:pt x="126" y="78"/>
                  </a:lnTo>
                  <a:lnTo>
                    <a:pt x="137" y="97"/>
                  </a:lnTo>
                  <a:lnTo>
                    <a:pt x="154" y="125"/>
                  </a:lnTo>
                  <a:lnTo>
                    <a:pt x="160" y="135"/>
                  </a:lnTo>
                  <a:lnTo>
                    <a:pt x="183" y="163"/>
                  </a:lnTo>
                  <a:lnTo>
                    <a:pt x="181" y="164"/>
                  </a:lnTo>
                  <a:lnTo>
                    <a:pt x="145" y="166"/>
                  </a:lnTo>
                  <a:lnTo>
                    <a:pt x="85" y="166"/>
                  </a:lnTo>
                  <a:lnTo>
                    <a:pt x="80" y="166"/>
                  </a:lnTo>
                  <a:lnTo>
                    <a:pt x="68" y="147"/>
                  </a:lnTo>
                  <a:lnTo>
                    <a:pt x="61" y="135"/>
                  </a:lnTo>
                  <a:lnTo>
                    <a:pt x="42" y="105"/>
                  </a:lnTo>
                  <a:lnTo>
                    <a:pt x="31" y="87"/>
                  </a:lnTo>
                  <a:lnTo>
                    <a:pt x="29" y="80"/>
                  </a:lnTo>
                  <a:lnTo>
                    <a:pt x="16" y="49"/>
                  </a:lnTo>
                  <a:lnTo>
                    <a:pt x="1" y="19"/>
                  </a:lnTo>
                  <a:lnTo>
                    <a:pt x="0" y="10"/>
                  </a:lnTo>
                  <a:lnTo>
                    <a:pt x="1" y="0"/>
                  </a:lnTo>
                  <a:lnTo>
                    <a:pt x="19" y="2"/>
                  </a:lnTo>
                  <a:lnTo>
                    <a:pt x="54" y="0"/>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20"/>
            <p:cNvSpPr>
              <a:spLocks/>
            </p:cNvSpPr>
            <p:nvPr/>
          </p:nvSpPr>
          <p:spPr bwMode="auto">
            <a:xfrm>
              <a:off x="534" y="1158"/>
              <a:ext cx="17" cy="36"/>
            </a:xfrm>
            <a:custGeom>
              <a:avLst/>
              <a:gdLst/>
              <a:ahLst/>
              <a:cxnLst>
                <a:cxn ang="0">
                  <a:pos x="9" y="4"/>
                </a:cxn>
                <a:cxn ang="0">
                  <a:pos x="17" y="17"/>
                </a:cxn>
                <a:cxn ang="0">
                  <a:pos x="13" y="29"/>
                </a:cxn>
                <a:cxn ang="0">
                  <a:pos x="3" y="36"/>
                </a:cxn>
                <a:cxn ang="0">
                  <a:pos x="0" y="25"/>
                </a:cxn>
                <a:cxn ang="0">
                  <a:pos x="3" y="0"/>
                </a:cxn>
                <a:cxn ang="0">
                  <a:pos x="5" y="2"/>
                </a:cxn>
                <a:cxn ang="0">
                  <a:pos x="9" y="4"/>
                </a:cxn>
              </a:cxnLst>
              <a:rect l="0" t="0" r="r" b="b"/>
              <a:pathLst>
                <a:path w="17" h="36">
                  <a:moveTo>
                    <a:pt x="9" y="4"/>
                  </a:moveTo>
                  <a:lnTo>
                    <a:pt x="17" y="17"/>
                  </a:lnTo>
                  <a:lnTo>
                    <a:pt x="13" y="29"/>
                  </a:lnTo>
                  <a:lnTo>
                    <a:pt x="3" y="36"/>
                  </a:lnTo>
                  <a:lnTo>
                    <a:pt x="0" y="25"/>
                  </a:lnTo>
                  <a:lnTo>
                    <a:pt x="3" y="0"/>
                  </a:lnTo>
                  <a:lnTo>
                    <a:pt x="5" y="2"/>
                  </a:lnTo>
                  <a:lnTo>
                    <a:pt x="9" y="4"/>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19"/>
            <p:cNvSpPr>
              <a:spLocks/>
            </p:cNvSpPr>
            <p:nvPr/>
          </p:nvSpPr>
          <p:spPr bwMode="auto">
            <a:xfrm>
              <a:off x="488" y="1162"/>
              <a:ext cx="19" cy="55"/>
            </a:xfrm>
            <a:custGeom>
              <a:avLst/>
              <a:gdLst/>
              <a:ahLst/>
              <a:cxnLst>
                <a:cxn ang="0">
                  <a:pos x="19" y="27"/>
                </a:cxn>
                <a:cxn ang="0">
                  <a:pos x="13" y="42"/>
                </a:cxn>
                <a:cxn ang="0">
                  <a:pos x="8" y="50"/>
                </a:cxn>
                <a:cxn ang="0">
                  <a:pos x="8" y="55"/>
                </a:cxn>
                <a:cxn ang="0">
                  <a:pos x="3" y="36"/>
                </a:cxn>
                <a:cxn ang="0">
                  <a:pos x="0" y="27"/>
                </a:cxn>
                <a:cxn ang="0">
                  <a:pos x="0" y="16"/>
                </a:cxn>
                <a:cxn ang="0">
                  <a:pos x="4" y="18"/>
                </a:cxn>
                <a:cxn ang="0">
                  <a:pos x="7" y="18"/>
                </a:cxn>
                <a:cxn ang="0">
                  <a:pos x="12" y="13"/>
                </a:cxn>
                <a:cxn ang="0">
                  <a:pos x="13" y="13"/>
                </a:cxn>
                <a:cxn ang="0">
                  <a:pos x="18" y="0"/>
                </a:cxn>
                <a:cxn ang="0">
                  <a:pos x="19" y="14"/>
                </a:cxn>
                <a:cxn ang="0">
                  <a:pos x="19" y="27"/>
                </a:cxn>
              </a:cxnLst>
              <a:rect l="0" t="0" r="r" b="b"/>
              <a:pathLst>
                <a:path w="19" h="55">
                  <a:moveTo>
                    <a:pt x="19" y="27"/>
                  </a:moveTo>
                  <a:lnTo>
                    <a:pt x="13" y="42"/>
                  </a:lnTo>
                  <a:lnTo>
                    <a:pt x="8" y="50"/>
                  </a:lnTo>
                  <a:lnTo>
                    <a:pt x="8" y="55"/>
                  </a:lnTo>
                  <a:lnTo>
                    <a:pt x="3" y="36"/>
                  </a:lnTo>
                  <a:lnTo>
                    <a:pt x="0" y="27"/>
                  </a:lnTo>
                  <a:lnTo>
                    <a:pt x="0" y="16"/>
                  </a:lnTo>
                  <a:lnTo>
                    <a:pt x="4" y="18"/>
                  </a:lnTo>
                  <a:lnTo>
                    <a:pt x="7" y="18"/>
                  </a:lnTo>
                  <a:lnTo>
                    <a:pt x="12" y="13"/>
                  </a:lnTo>
                  <a:lnTo>
                    <a:pt x="13" y="13"/>
                  </a:lnTo>
                  <a:lnTo>
                    <a:pt x="18" y="0"/>
                  </a:lnTo>
                  <a:lnTo>
                    <a:pt x="19" y="14"/>
                  </a:lnTo>
                  <a:lnTo>
                    <a:pt x="19" y="27"/>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18"/>
            <p:cNvSpPr>
              <a:spLocks/>
            </p:cNvSpPr>
            <p:nvPr/>
          </p:nvSpPr>
          <p:spPr bwMode="auto">
            <a:xfrm>
              <a:off x="439" y="1163"/>
              <a:ext cx="11" cy="34"/>
            </a:xfrm>
            <a:custGeom>
              <a:avLst/>
              <a:gdLst/>
              <a:ahLst/>
              <a:cxnLst>
                <a:cxn ang="0">
                  <a:pos x="11" y="13"/>
                </a:cxn>
                <a:cxn ang="0">
                  <a:pos x="7" y="26"/>
                </a:cxn>
                <a:cxn ang="0">
                  <a:pos x="3" y="31"/>
                </a:cxn>
                <a:cxn ang="0">
                  <a:pos x="0" y="34"/>
                </a:cxn>
                <a:cxn ang="0">
                  <a:pos x="1" y="15"/>
                </a:cxn>
                <a:cxn ang="0">
                  <a:pos x="2" y="13"/>
                </a:cxn>
                <a:cxn ang="0">
                  <a:pos x="0" y="7"/>
                </a:cxn>
                <a:cxn ang="0">
                  <a:pos x="0" y="6"/>
                </a:cxn>
                <a:cxn ang="0">
                  <a:pos x="0" y="5"/>
                </a:cxn>
                <a:cxn ang="0">
                  <a:pos x="2" y="6"/>
                </a:cxn>
                <a:cxn ang="0">
                  <a:pos x="6" y="6"/>
                </a:cxn>
                <a:cxn ang="0">
                  <a:pos x="10" y="0"/>
                </a:cxn>
                <a:cxn ang="0">
                  <a:pos x="11" y="0"/>
                </a:cxn>
                <a:cxn ang="0">
                  <a:pos x="11" y="13"/>
                </a:cxn>
              </a:cxnLst>
              <a:rect l="0" t="0" r="r" b="b"/>
              <a:pathLst>
                <a:path w="11" h="34">
                  <a:moveTo>
                    <a:pt x="11" y="13"/>
                  </a:moveTo>
                  <a:lnTo>
                    <a:pt x="7" y="26"/>
                  </a:lnTo>
                  <a:lnTo>
                    <a:pt x="3" y="31"/>
                  </a:lnTo>
                  <a:lnTo>
                    <a:pt x="0" y="34"/>
                  </a:lnTo>
                  <a:lnTo>
                    <a:pt x="1" y="15"/>
                  </a:lnTo>
                  <a:lnTo>
                    <a:pt x="2" y="13"/>
                  </a:lnTo>
                  <a:lnTo>
                    <a:pt x="0" y="7"/>
                  </a:lnTo>
                  <a:lnTo>
                    <a:pt x="0" y="6"/>
                  </a:lnTo>
                  <a:lnTo>
                    <a:pt x="0" y="5"/>
                  </a:lnTo>
                  <a:lnTo>
                    <a:pt x="2" y="6"/>
                  </a:lnTo>
                  <a:lnTo>
                    <a:pt x="6" y="6"/>
                  </a:lnTo>
                  <a:lnTo>
                    <a:pt x="10" y="0"/>
                  </a:lnTo>
                  <a:lnTo>
                    <a:pt x="11" y="0"/>
                  </a:lnTo>
                  <a:lnTo>
                    <a:pt x="11" y="13"/>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17"/>
            <p:cNvSpPr>
              <a:spLocks/>
            </p:cNvSpPr>
            <p:nvPr/>
          </p:nvSpPr>
          <p:spPr bwMode="auto">
            <a:xfrm>
              <a:off x="561" y="1165"/>
              <a:ext cx="51" cy="51"/>
            </a:xfrm>
            <a:custGeom>
              <a:avLst/>
              <a:gdLst/>
              <a:ahLst/>
              <a:cxnLst>
                <a:cxn ang="0">
                  <a:pos x="17" y="19"/>
                </a:cxn>
                <a:cxn ang="0">
                  <a:pos x="24" y="25"/>
                </a:cxn>
                <a:cxn ang="0">
                  <a:pos x="40" y="45"/>
                </a:cxn>
                <a:cxn ang="0">
                  <a:pos x="45" y="45"/>
                </a:cxn>
                <a:cxn ang="0">
                  <a:pos x="46" y="44"/>
                </a:cxn>
                <a:cxn ang="0">
                  <a:pos x="46" y="41"/>
                </a:cxn>
                <a:cxn ang="0">
                  <a:pos x="42" y="37"/>
                </a:cxn>
                <a:cxn ang="0">
                  <a:pos x="42" y="37"/>
                </a:cxn>
                <a:cxn ang="0">
                  <a:pos x="43" y="37"/>
                </a:cxn>
                <a:cxn ang="0">
                  <a:pos x="51" y="48"/>
                </a:cxn>
                <a:cxn ang="0">
                  <a:pos x="51" y="51"/>
                </a:cxn>
                <a:cxn ang="0">
                  <a:pos x="29" y="51"/>
                </a:cxn>
                <a:cxn ang="0">
                  <a:pos x="19" y="43"/>
                </a:cxn>
                <a:cxn ang="0">
                  <a:pos x="9" y="29"/>
                </a:cxn>
                <a:cxn ang="0">
                  <a:pos x="0" y="13"/>
                </a:cxn>
                <a:cxn ang="0">
                  <a:pos x="0" y="2"/>
                </a:cxn>
                <a:cxn ang="0">
                  <a:pos x="0" y="0"/>
                </a:cxn>
                <a:cxn ang="0">
                  <a:pos x="5" y="4"/>
                </a:cxn>
                <a:cxn ang="0">
                  <a:pos x="17" y="19"/>
                </a:cxn>
              </a:cxnLst>
              <a:rect l="0" t="0" r="r" b="b"/>
              <a:pathLst>
                <a:path w="51" h="51">
                  <a:moveTo>
                    <a:pt x="17" y="19"/>
                  </a:moveTo>
                  <a:lnTo>
                    <a:pt x="24" y="25"/>
                  </a:lnTo>
                  <a:lnTo>
                    <a:pt x="40" y="45"/>
                  </a:lnTo>
                  <a:lnTo>
                    <a:pt x="45" y="45"/>
                  </a:lnTo>
                  <a:lnTo>
                    <a:pt x="46" y="44"/>
                  </a:lnTo>
                  <a:lnTo>
                    <a:pt x="46" y="41"/>
                  </a:lnTo>
                  <a:lnTo>
                    <a:pt x="42" y="37"/>
                  </a:lnTo>
                  <a:lnTo>
                    <a:pt x="43" y="37"/>
                  </a:lnTo>
                  <a:lnTo>
                    <a:pt x="51" y="48"/>
                  </a:lnTo>
                  <a:lnTo>
                    <a:pt x="51" y="51"/>
                  </a:lnTo>
                  <a:lnTo>
                    <a:pt x="29" y="51"/>
                  </a:lnTo>
                  <a:lnTo>
                    <a:pt x="19" y="43"/>
                  </a:lnTo>
                  <a:lnTo>
                    <a:pt x="9" y="29"/>
                  </a:lnTo>
                  <a:lnTo>
                    <a:pt x="0" y="13"/>
                  </a:lnTo>
                  <a:lnTo>
                    <a:pt x="0" y="2"/>
                  </a:lnTo>
                  <a:lnTo>
                    <a:pt x="0" y="0"/>
                  </a:lnTo>
                  <a:lnTo>
                    <a:pt x="5" y="4"/>
                  </a:lnTo>
                  <a:lnTo>
                    <a:pt x="17" y="19"/>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16"/>
            <p:cNvSpPr>
              <a:spLocks/>
            </p:cNvSpPr>
            <p:nvPr/>
          </p:nvSpPr>
          <p:spPr bwMode="auto">
            <a:xfrm>
              <a:off x="505" y="1188"/>
              <a:ext cx="25" cy="43"/>
            </a:xfrm>
            <a:custGeom>
              <a:avLst/>
              <a:gdLst/>
              <a:ahLst/>
              <a:cxnLst>
                <a:cxn ang="0">
                  <a:pos x="25" y="10"/>
                </a:cxn>
                <a:cxn ang="0">
                  <a:pos x="23" y="14"/>
                </a:cxn>
                <a:cxn ang="0">
                  <a:pos x="11" y="25"/>
                </a:cxn>
                <a:cxn ang="0">
                  <a:pos x="1" y="37"/>
                </a:cxn>
                <a:cxn ang="0">
                  <a:pos x="0" y="43"/>
                </a:cxn>
                <a:cxn ang="0">
                  <a:pos x="0" y="34"/>
                </a:cxn>
                <a:cxn ang="0">
                  <a:pos x="6" y="18"/>
                </a:cxn>
                <a:cxn ang="0">
                  <a:pos x="15" y="1"/>
                </a:cxn>
                <a:cxn ang="0">
                  <a:pos x="18" y="1"/>
                </a:cxn>
                <a:cxn ang="0">
                  <a:pos x="19" y="0"/>
                </a:cxn>
                <a:cxn ang="0">
                  <a:pos x="23" y="9"/>
                </a:cxn>
                <a:cxn ang="0">
                  <a:pos x="25" y="10"/>
                </a:cxn>
              </a:cxnLst>
              <a:rect l="0" t="0" r="r" b="b"/>
              <a:pathLst>
                <a:path w="25" h="43">
                  <a:moveTo>
                    <a:pt x="25" y="10"/>
                  </a:moveTo>
                  <a:lnTo>
                    <a:pt x="23" y="14"/>
                  </a:lnTo>
                  <a:lnTo>
                    <a:pt x="11" y="25"/>
                  </a:lnTo>
                  <a:lnTo>
                    <a:pt x="1" y="37"/>
                  </a:lnTo>
                  <a:lnTo>
                    <a:pt x="0" y="43"/>
                  </a:lnTo>
                  <a:lnTo>
                    <a:pt x="0" y="34"/>
                  </a:lnTo>
                  <a:lnTo>
                    <a:pt x="6" y="18"/>
                  </a:lnTo>
                  <a:lnTo>
                    <a:pt x="15" y="1"/>
                  </a:lnTo>
                  <a:lnTo>
                    <a:pt x="18" y="1"/>
                  </a:lnTo>
                  <a:lnTo>
                    <a:pt x="19" y="0"/>
                  </a:lnTo>
                  <a:lnTo>
                    <a:pt x="23" y="9"/>
                  </a:lnTo>
                  <a:lnTo>
                    <a:pt x="25" y="10"/>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15"/>
            <p:cNvSpPr>
              <a:spLocks/>
            </p:cNvSpPr>
            <p:nvPr/>
          </p:nvSpPr>
          <p:spPr bwMode="auto">
            <a:xfrm>
              <a:off x="542" y="1191"/>
              <a:ext cx="37" cy="28"/>
            </a:xfrm>
            <a:custGeom>
              <a:avLst/>
              <a:gdLst/>
              <a:ahLst/>
              <a:cxnLst>
                <a:cxn ang="0">
                  <a:pos x="18" y="3"/>
                </a:cxn>
                <a:cxn ang="0">
                  <a:pos x="22" y="8"/>
                </a:cxn>
                <a:cxn ang="0">
                  <a:pos x="25" y="14"/>
                </a:cxn>
                <a:cxn ang="0">
                  <a:pos x="37" y="27"/>
                </a:cxn>
                <a:cxn ang="0">
                  <a:pos x="25" y="28"/>
                </a:cxn>
                <a:cxn ang="0">
                  <a:pos x="13" y="26"/>
                </a:cxn>
                <a:cxn ang="0">
                  <a:pos x="4" y="19"/>
                </a:cxn>
                <a:cxn ang="0">
                  <a:pos x="0" y="13"/>
                </a:cxn>
                <a:cxn ang="0">
                  <a:pos x="14" y="0"/>
                </a:cxn>
                <a:cxn ang="0">
                  <a:pos x="15" y="3"/>
                </a:cxn>
                <a:cxn ang="0">
                  <a:pos x="18" y="3"/>
                </a:cxn>
              </a:cxnLst>
              <a:rect l="0" t="0" r="r" b="b"/>
              <a:pathLst>
                <a:path w="37" h="28">
                  <a:moveTo>
                    <a:pt x="18" y="3"/>
                  </a:moveTo>
                  <a:lnTo>
                    <a:pt x="22" y="8"/>
                  </a:lnTo>
                  <a:lnTo>
                    <a:pt x="25" y="14"/>
                  </a:lnTo>
                  <a:lnTo>
                    <a:pt x="37" y="27"/>
                  </a:lnTo>
                  <a:lnTo>
                    <a:pt x="25" y="28"/>
                  </a:lnTo>
                  <a:lnTo>
                    <a:pt x="13" y="26"/>
                  </a:lnTo>
                  <a:lnTo>
                    <a:pt x="4" y="19"/>
                  </a:lnTo>
                  <a:lnTo>
                    <a:pt x="0" y="13"/>
                  </a:lnTo>
                  <a:lnTo>
                    <a:pt x="14" y="0"/>
                  </a:lnTo>
                  <a:lnTo>
                    <a:pt x="15" y="3"/>
                  </a:lnTo>
                  <a:lnTo>
                    <a:pt x="18" y="3"/>
                  </a:lnTo>
                  <a:close/>
                </a:path>
              </a:pathLst>
            </a:custGeom>
            <a:solidFill>
              <a:srgbClr val="FFFFFF"/>
            </a:solidFill>
            <a:ln w="0">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14"/>
            <p:cNvSpPr>
              <a:spLocks/>
            </p:cNvSpPr>
            <p:nvPr/>
          </p:nvSpPr>
          <p:spPr bwMode="auto">
            <a:xfrm>
              <a:off x="949" y="1230"/>
              <a:ext cx="128" cy="94"/>
            </a:xfrm>
            <a:custGeom>
              <a:avLst/>
              <a:gdLst/>
              <a:ahLst/>
              <a:cxnLst>
                <a:cxn ang="0">
                  <a:pos x="119" y="2"/>
                </a:cxn>
                <a:cxn ang="0">
                  <a:pos x="113" y="13"/>
                </a:cxn>
                <a:cxn ang="0">
                  <a:pos x="107" y="29"/>
                </a:cxn>
                <a:cxn ang="0">
                  <a:pos x="107" y="37"/>
                </a:cxn>
                <a:cxn ang="0">
                  <a:pos x="112" y="43"/>
                </a:cxn>
                <a:cxn ang="0">
                  <a:pos x="117" y="64"/>
                </a:cxn>
                <a:cxn ang="0">
                  <a:pos x="128" y="91"/>
                </a:cxn>
                <a:cxn ang="0">
                  <a:pos x="128" y="94"/>
                </a:cxn>
                <a:cxn ang="0">
                  <a:pos x="114" y="87"/>
                </a:cxn>
                <a:cxn ang="0">
                  <a:pos x="109" y="87"/>
                </a:cxn>
                <a:cxn ang="0">
                  <a:pos x="100" y="90"/>
                </a:cxn>
                <a:cxn ang="0">
                  <a:pos x="82" y="90"/>
                </a:cxn>
                <a:cxn ang="0">
                  <a:pos x="72" y="85"/>
                </a:cxn>
                <a:cxn ang="0">
                  <a:pos x="53" y="64"/>
                </a:cxn>
                <a:cxn ang="0">
                  <a:pos x="43" y="58"/>
                </a:cxn>
                <a:cxn ang="0">
                  <a:pos x="31" y="54"/>
                </a:cxn>
                <a:cxn ang="0">
                  <a:pos x="30" y="53"/>
                </a:cxn>
                <a:cxn ang="0">
                  <a:pos x="0" y="44"/>
                </a:cxn>
                <a:cxn ang="0">
                  <a:pos x="3" y="43"/>
                </a:cxn>
                <a:cxn ang="0">
                  <a:pos x="9" y="43"/>
                </a:cxn>
                <a:cxn ang="0">
                  <a:pos x="57" y="30"/>
                </a:cxn>
                <a:cxn ang="0">
                  <a:pos x="61" y="29"/>
                </a:cxn>
                <a:cxn ang="0">
                  <a:pos x="67" y="27"/>
                </a:cxn>
                <a:cxn ang="0">
                  <a:pos x="71" y="27"/>
                </a:cxn>
                <a:cxn ang="0">
                  <a:pos x="94" y="16"/>
                </a:cxn>
                <a:cxn ang="0">
                  <a:pos x="103" y="10"/>
                </a:cxn>
                <a:cxn ang="0">
                  <a:pos x="111" y="5"/>
                </a:cxn>
                <a:cxn ang="0">
                  <a:pos x="119" y="0"/>
                </a:cxn>
                <a:cxn ang="0">
                  <a:pos x="119" y="0"/>
                </a:cxn>
                <a:cxn ang="0">
                  <a:pos x="119" y="2"/>
                </a:cxn>
              </a:cxnLst>
              <a:rect l="0" t="0" r="r" b="b"/>
              <a:pathLst>
                <a:path w="128" h="94">
                  <a:moveTo>
                    <a:pt x="119" y="2"/>
                  </a:moveTo>
                  <a:lnTo>
                    <a:pt x="113" y="13"/>
                  </a:lnTo>
                  <a:lnTo>
                    <a:pt x="107" y="29"/>
                  </a:lnTo>
                  <a:lnTo>
                    <a:pt x="107" y="37"/>
                  </a:lnTo>
                  <a:lnTo>
                    <a:pt x="112" y="43"/>
                  </a:lnTo>
                  <a:lnTo>
                    <a:pt x="117" y="64"/>
                  </a:lnTo>
                  <a:lnTo>
                    <a:pt x="128" y="91"/>
                  </a:lnTo>
                  <a:lnTo>
                    <a:pt x="128" y="94"/>
                  </a:lnTo>
                  <a:lnTo>
                    <a:pt x="114" y="87"/>
                  </a:lnTo>
                  <a:lnTo>
                    <a:pt x="109" y="87"/>
                  </a:lnTo>
                  <a:lnTo>
                    <a:pt x="100" y="90"/>
                  </a:lnTo>
                  <a:lnTo>
                    <a:pt x="82" y="90"/>
                  </a:lnTo>
                  <a:lnTo>
                    <a:pt x="72" y="85"/>
                  </a:lnTo>
                  <a:lnTo>
                    <a:pt x="53" y="64"/>
                  </a:lnTo>
                  <a:lnTo>
                    <a:pt x="43" y="58"/>
                  </a:lnTo>
                  <a:lnTo>
                    <a:pt x="31" y="54"/>
                  </a:lnTo>
                  <a:lnTo>
                    <a:pt x="30" y="53"/>
                  </a:lnTo>
                  <a:lnTo>
                    <a:pt x="0" y="44"/>
                  </a:lnTo>
                  <a:lnTo>
                    <a:pt x="3" y="43"/>
                  </a:lnTo>
                  <a:lnTo>
                    <a:pt x="9" y="43"/>
                  </a:lnTo>
                  <a:lnTo>
                    <a:pt x="57" y="30"/>
                  </a:lnTo>
                  <a:lnTo>
                    <a:pt x="61" y="29"/>
                  </a:lnTo>
                  <a:lnTo>
                    <a:pt x="67" y="27"/>
                  </a:lnTo>
                  <a:lnTo>
                    <a:pt x="71" y="27"/>
                  </a:lnTo>
                  <a:lnTo>
                    <a:pt x="94" y="16"/>
                  </a:lnTo>
                  <a:lnTo>
                    <a:pt x="103" y="10"/>
                  </a:lnTo>
                  <a:lnTo>
                    <a:pt x="111" y="5"/>
                  </a:lnTo>
                  <a:lnTo>
                    <a:pt x="119" y="0"/>
                  </a:lnTo>
                  <a:lnTo>
                    <a:pt x="119" y="2"/>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13"/>
            <p:cNvSpPr>
              <a:spLocks/>
            </p:cNvSpPr>
            <p:nvPr/>
          </p:nvSpPr>
          <p:spPr bwMode="auto">
            <a:xfrm>
              <a:off x="1071" y="1279"/>
              <a:ext cx="50" cy="54"/>
            </a:xfrm>
            <a:custGeom>
              <a:avLst/>
              <a:gdLst/>
              <a:ahLst/>
              <a:cxnLst>
                <a:cxn ang="0">
                  <a:pos x="15" y="7"/>
                </a:cxn>
                <a:cxn ang="0">
                  <a:pos x="18" y="11"/>
                </a:cxn>
                <a:cxn ang="0">
                  <a:pos x="15" y="19"/>
                </a:cxn>
                <a:cxn ang="0">
                  <a:pos x="17" y="24"/>
                </a:cxn>
                <a:cxn ang="0">
                  <a:pos x="22" y="28"/>
                </a:cxn>
                <a:cxn ang="0">
                  <a:pos x="40" y="34"/>
                </a:cxn>
                <a:cxn ang="0">
                  <a:pos x="50" y="43"/>
                </a:cxn>
                <a:cxn ang="0">
                  <a:pos x="47" y="49"/>
                </a:cxn>
                <a:cxn ang="0">
                  <a:pos x="40" y="54"/>
                </a:cxn>
                <a:cxn ang="0">
                  <a:pos x="33" y="53"/>
                </a:cxn>
                <a:cxn ang="0">
                  <a:pos x="31" y="52"/>
                </a:cxn>
                <a:cxn ang="0">
                  <a:pos x="19" y="49"/>
                </a:cxn>
                <a:cxn ang="0">
                  <a:pos x="13" y="40"/>
                </a:cxn>
                <a:cxn ang="0">
                  <a:pos x="10" y="32"/>
                </a:cxn>
                <a:cxn ang="0">
                  <a:pos x="0" y="11"/>
                </a:cxn>
                <a:cxn ang="0">
                  <a:pos x="0" y="0"/>
                </a:cxn>
                <a:cxn ang="0">
                  <a:pos x="8" y="1"/>
                </a:cxn>
                <a:cxn ang="0">
                  <a:pos x="15" y="7"/>
                </a:cxn>
              </a:cxnLst>
              <a:rect l="0" t="0" r="r" b="b"/>
              <a:pathLst>
                <a:path w="50" h="54">
                  <a:moveTo>
                    <a:pt x="15" y="7"/>
                  </a:moveTo>
                  <a:lnTo>
                    <a:pt x="18" y="11"/>
                  </a:lnTo>
                  <a:lnTo>
                    <a:pt x="15" y="19"/>
                  </a:lnTo>
                  <a:lnTo>
                    <a:pt x="17" y="24"/>
                  </a:lnTo>
                  <a:lnTo>
                    <a:pt x="22" y="28"/>
                  </a:lnTo>
                  <a:lnTo>
                    <a:pt x="40" y="34"/>
                  </a:lnTo>
                  <a:lnTo>
                    <a:pt x="50" y="43"/>
                  </a:lnTo>
                  <a:lnTo>
                    <a:pt x="47" y="49"/>
                  </a:lnTo>
                  <a:lnTo>
                    <a:pt x="40" y="54"/>
                  </a:lnTo>
                  <a:lnTo>
                    <a:pt x="33" y="53"/>
                  </a:lnTo>
                  <a:lnTo>
                    <a:pt x="31" y="52"/>
                  </a:lnTo>
                  <a:lnTo>
                    <a:pt x="19" y="49"/>
                  </a:lnTo>
                  <a:lnTo>
                    <a:pt x="13" y="40"/>
                  </a:lnTo>
                  <a:lnTo>
                    <a:pt x="10" y="32"/>
                  </a:lnTo>
                  <a:lnTo>
                    <a:pt x="0" y="11"/>
                  </a:lnTo>
                  <a:lnTo>
                    <a:pt x="0" y="0"/>
                  </a:lnTo>
                  <a:lnTo>
                    <a:pt x="8" y="1"/>
                  </a:lnTo>
                  <a:lnTo>
                    <a:pt x="15" y="7"/>
                  </a:lnTo>
                  <a:close/>
                </a:path>
              </a:pathLst>
            </a:custGeom>
            <a:solidFill>
              <a:srgbClr val="FF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12"/>
            <p:cNvSpPr>
              <a:spLocks/>
            </p:cNvSpPr>
            <p:nvPr/>
          </p:nvSpPr>
          <p:spPr bwMode="auto">
            <a:xfrm>
              <a:off x="490" y="666"/>
              <a:ext cx="839" cy="437"/>
            </a:xfrm>
            <a:custGeom>
              <a:avLst/>
              <a:gdLst/>
              <a:ahLst/>
              <a:cxnLst>
                <a:cxn ang="0">
                  <a:pos x="485" y="8"/>
                </a:cxn>
                <a:cxn ang="0">
                  <a:pos x="580" y="25"/>
                </a:cxn>
                <a:cxn ang="0">
                  <a:pos x="668" y="53"/>
                </a:cxn>
                <a:cxn ang="0">
                  <a:pos x="714" y="80"/>
                </a:cxn>
                <a:cxn ang="0">
                  <a:pos x="765" y="109"/>
                </a:cxn>
                <a:cxn ang="0">
                  <a:pos x="810" y="157"/>
                </a:cxn>
                <a:cxn ang="0">
                  <a:pos x="836" y="203"/>
                </a:cxn>
                <a:cxn ang="0">
                  <a:pos x="837" y="216"/>
                </a:cxn>
                <a:cxn ang="0">
                  <a:pos x="837" y="228"/>
                </a:cxn>
                <a:cxn ang="0">
                  <a:pos x="835" y="246"/>
                </a:cxn>
                <a:cxn ang="0">
                  <a:pos x="825" y="273"/>
                </a:cxn>
                <a:cxn ang="0">
                  <a:pos x="809" y="285"/>
                </a:cxn>
                <a:cxn ang="0">
                  <a:pos x="790" y="303"/>
                </a:cxn>
                <a:cxn ang="0">
                  <a:pos x="758" y="328"/>
                </a:cxn>
                <a:cxn ang="0">
                  <a:pos x="731" y="350"/>
                </a:cxn>
                <a:cxn ang="0">
                  <a:pos x="640" y="387"/>
                </a:cxn>
                <a:cxn ang="0">
                  <a:pos x="589" y="401"/>
                </a:cxn>
                <a:cxn ang="0">
                  <a:pos x="548" y="407"/>
                </a:cxn>
                <a:cxn ang="0">
                  <a:pos x="525" y="413"/>
                </a:cxn>
                <a:cxn ang="0">
                  <a:pos x="502" y="419"/>
                </a:cxn>
                <a:cxn ang="0">
                  <a:pos x="484" y="423"/>
                </a:cxn>
                <a:cxn ang="0">
                  <a:pos x="436" y="427"/>
                </a:cxn>
                <a:cxn ang="0">
                  <a:pos x="411" y="427"/>
                </a:cxn>
                <a:cxn ang="0">
                  <a:pos x="397" y="430"/>
                </a:cxn>
                <a:cxn ang="0">
                  <a:pos x="366" y="434"/>
                </a:cxn>
                <a:cxn ang="0">
                  <a:pos x="350" y="436"/>
                </a:cxn>
                <a:cxn ang="0">
                  <a:pos x="313" y="435"/>
                </a:cxn>
                <a:cxn ang="0">
                  <a:pos x="265" y="436"/>
                </a:cxn>
                <a:cxn ang="0">
                  <a:pos x="260" y="430"/>
                </a:cxn>
                <a:cxn ang="0">
                  <a:pos x="225" y="428"/>
                </a:cxn>
                <a:cxn ang="0">
                  <a:pos x="177" y="419"/>
                </a:cxn>
                <a:cxn ang="0">
                  <a:pos x="155" y="417"/>
                </a:cxn>
                <a:cxn ang="0">
                  <a:pos x="107" y="399"/>
                </a:cxn>
                <a:cxn ang="0">
                  <a:pos x="81" y="386"/>
                </a:cxn>
                <a:cxn ang="0">
                  <a:pos x="51" y="368"/>
                </a:cxn>
                <a:cxn ang="0">
                  <a:pos x="17" y="346"/>
                </a:cxn>
                <a:cxn ang="0">
                  <a:pos x="2" y="312"/>
                </a:cxn>
                <a:cxn ang="0">
                  <a:pos x="3" y="262"/>
                </a:cxn>
                <a:cxn ang="0">
                  <a:pos x="31" y="194"/>
                </a:cxn>
                <a:cxn ang="0">
                  <a:pos x="63" y="150"/>
                </a:cxn>
                <a:cxn ang="0">
                  <a:pos x="93" y="100"/>
                </a:cxn>
                <a:cxn ang="0">
                  <a:pos x="146" y="60"/>
                </a:cxn>
                <a:cxn ang="0">
                  <a:pos x="162" y="53"/>
                </a:cxn>
                <a:cxn ang="0">
                  <a:pos x="214" y="29"/>
                </a:cxn>
                <a:cxn ang="0">
                  <a:pos x="304" y="6"/>
                </a:cxn>
                <a:cxn ang="0">
                  <a:pos x="401" y="2"/>
                </a:cxn>
                <a:cxn ang="0">
                  <a:pos x="436" y="2"/>
                </a:cxn>
              </a:cxnLst>
              <a:rect l="0" t="0" r="r" b="b"/>
              <a:pathLst>
                <a:path w="839" h="437">
                  <a:moveTo>
                    <a:pt x="461" y="5"/>
                  </a:moveTo>
                  <a:lnTo>
                    <a:pt x="485" y="8"/>
                  </a:lnTo>
                  <a:lnTo>
                    <a:pt x="540" y="13"/>
                  </a:lnTo>
                  <a:lnTo>
                    <a:pt x="580" y="25"/>
                  </a:lnTo>
                  <a:lnTo>
                    <a:pt x="608" y="37"/>
                  </a:lnTo>
                  <a:lnTo>
                    <a:pt x="668" y="53"/>
                  </a:lnTo>
                  <a:lnTo>
                    <a:pt x="691" y="65"/>
                  </a:lnTo>
                  <a:lnTo>
                    <a:pt x="714" y="80"/>
                  </a:lnTo>
                  <a:lnTo>
                    <a:pt x="730" y="90"/>
                  </a:lnTo>
                  <a:lnTo>
                    <a:pt x="765" y="109"/>
                  </a:lnTo>
                  <a:lnTo>
                    <a:pt x="794" y="138"/>
                  </a:lnTo>
                  <a:lnTo>
                    <a:pt x="810" y="157"/>
                  </a:lnTo>
                  <a:lnTo>
                    <a:pt x="823" y="176"/>
                  </a:lnTo>
                  <a:lnTo>
                    <a:pt x="836" y="203"/>
                  </a:lnTo>
                  <a:lnTo>
                    <a:pt x="839" y="216"/>
                  </a:lnTo>
                  <a:lnTo>
                    <a:pt x="837" y="216"/>
                  </a:lnTo>
                  <a:lnTo>
                    <a:pt x="836" y="217"/>
                  </a:lnTo>
                  <a:lnTo>
                    <a:pt x="837" y="228"/>
                  </a:lnTo>
                  <a:lnTo>
                    <a:pt x="839" y="231"/>
                  </a:lnTo>
                  <a:lnTo>
                    <a:pt x="835" y="246"/>
                  </a:lnTo>
                  <a:lnTo>
                    <a:pt x="835" y="255"/>
                  </a:lnTo>
                  <a:lnTo>
                    <a:pt x="825" y="273"/>
                  </a:lnTo>
                  <a:lnTo>
                    <a:pt x="814" y="283"/>
                  </a:lnTo>
                  <a:lnTo>
                    <a:pt x="809" y="285"/>
                  </a:lnTo>
                  <a:lnTo>
                    <a:pt x="804" y="291"/>
                  </a:lnTo>
                  <a:lnTo>
                    <a:pt x="790" y="303"/>
                  </a:lnTo>
                  <a:lnTo>
                    <a:pt x="782" y="311"/>
                  </a:lnTo>
                  <a:lnTo>
                    <a:pt x="758" y="328"/>
                  </a:lnTo>
                  <a:lnTo>
                    <a:pt x="743" y="340"/>
                  </a:lnTo>
                  <a:lnTo>
                    <a:pt x="731" y="350"/>
                  </a:lnTo>
                  <a:lnTo>
                    <a:pt x="684" y="373"/>
                  </a:lnTo>
                  <a:lnTo>
                    <a:pt x="640" y="387"/>
                  </a:lnTo>
                  <a:lnTo>
                    <a:pt x="600" y="398"/>
                  </a:lnTo>
                  <a:lnTo>
                    <a:pt x="589" y="401"/>
                  </a:lnTo>
                  <a:lnTo>
                    <a:pt x="572" y="405"/>
                  </a:lnTo>
                  <a:lnTo>
                    <a:pt x="548" y="407"/>
                  </a:lnTo>
                  <a:lnTo>
                    <a:pt x="529" y="413"/>
                  </a:lnTo>
                  <a:lnTo>
                    <a:pt x="525" y="413"/>
                  </a:lnTo>
                  <a:lnTo>
                    <a:pt x="516" y="415"/>
                  </a:lnTo>
                  <a:lnTo>
                    <a:pt x="502" y="419"/>
                  </a:lnTo>
                  <a:lnTo>
                    <a:pt x="492" y="421"/>
                  </a:lnTo>
                  <a:lnTo>
                    <a:pt x="484" y="423"/>
                  </a:lnTo>
                  <a:lnTo>
                    <a:pt x="461" y="425"/>
                  </a:lnTo>
                  <a:lnTo>
                    <a:pt x="436" y="427"/>
                  </a:lnTo>
                  <a:lnTo>
                    <a:pt x="423" y="425"/>
                  </a:lnTo>
                  <a:lnTo>
                    <a:pt x="411" y="427"/>
                  </a:lnTo>
                  <a:lnTo>
                    <a:pt x="402" y="428"/>
                  </a:lnTo>
                  <a:lnTo>
                    <a:pt x="397" y="430"/>
                  </a:lnTo>
                  <a:lnTo>
                    <a:pt x="374" y="432"/>
                  </a:lnTo>
                  <a:lnTo>
                    <a:pt x="366" y="434"/>
                  </a:lnTo>
                  <a:lnTo>
                    <a:pt x="357" y="435"/>
                  </a:lnTo>
                  <a:lnTo>
                    <a:pt x="350" y="436"/>
                  </a:lnTo>
                  <a:lnTo>
                    <a:pt x="318" y="436"/>
                  </a:lnTo>
                  <a:lnTo>
                    <a:pt x="313" y="435"/>
                  </a:lnTo>
                  <a:lnTo>
                    <a:pt x="281" y="437"/>
                  </a:lnTo>
                  <a:lnTo>
                    <a:pt x="265" y="436"/>
                  </a:lnTo>
                  <a:lnTo>
                    <a:pt x="264" y="433"/>
                  </a:lnTo>
                  <a:lnTo>
                    <a:pt x="260" y="430"/>
                  </a:lnTo>
                  <a:lnTo>
                    <a:pt x="252" y="434"/>
                  </a:lnTo>
                  <a:lnTo>
                    <a:pt x="225" y="428"/>
                  </a:lnTo>
                  <a:lnTo>
                    <a:pt x="204" y="425"/>
                  </a:lnTo>
                  <a:lnTo>
                    <a:pt x="177" y="419"/>
                  </a:lnTo>
                  <a:lnTo>
                    <a:pt x="159" y="417"/>
                  </a:lnTo>
                  <a:lnTo>
                    <a:pt x="155" y="417"/>
                  </a:lnTo>
                  <a:lnTo>
                    <a:pt x="130" y="410"/>
                  </a:lnTo>
                  <a:lnTo>
                    <a:pt x="107" y="399"/>
                  </a:lnTo>
                  <a:lnTo>
                    <a:pt x="99" y="394"/>
                  </a:lnTo>
                  <a:lnTo>
                    <a:pt x="81" y="386"/>
                  </a:lnTo>
                  <a:lnTo>
                    <a:pt x="63" y="378"/>
                  </a:lnTo>
                  <a:lnTo>
                    <a:pt x="51" y="368"/>
                  </a:lnTo>
                  <a:lnTo>
                    <a:pt x="31" y="357"/>
                  </a:lnTo>
                  <a:lnTo>
                    <a:pt x="17" y="346"/>
                  </a:lnTo>
                  <a:lnTo>
                    <a:pt x="6" y="333"/>
                  </a:lnTo>
                  <a:lnTo>
                    <a:pt x="2" y="312"/>
                  </a:lnTo>
                  <a:lnTo>
                    <a:pt x="0" y="279"/>
                  </a:lnTo>
                  <a:lnTo>
                    <a:pt x="3" y="262"/>
                  </a:lnTo>
                  <a:lnTo>
                    <a:pt x="17" y="228"/>
                  </a:lnTo>
                  <a:lnTo>
                    <a:pt x="31" y="194"/>
                  </a:lnTo>
                  <a:lnTo>
                    <a:pt x="47" y="172"/>
                  </a:lnTo>
                  <a:lnTo>
                    <a:pt x="63" y="150"/>
                  </a:lnTo>
                  <a:lnTo>
                    <a:pt x="82" y="119"/>
                  </a:lnTo>
                  <a:lnTo>
                    <a:pt x="93" y="100"/>
                  </a:lnTo>
                  <a:lnTo>
                    <a:pt x="107" y="85"/>
                  </a:lnTo>
                  <a:lnTo>
                    <a:pt x="146" y="60"/>
                  </a:lnTo>
                  <a:lnTo>
                    <a:pt x="154" y="58"/>
                  </a:lnTo>
                  <a:lnTo>
                    <a:pt x="162" y="53"/>
                  </a:lnTo>
                  <a:lnTo>
                    <a:pt x="186" y="40"/>
                  </a:lnTo>
                  <a:lnTo>
                    <a:pt x="214" y="29"/>
                  </a:lnTo>
                  <a:lnTo>
                    <a:pt x="251" y="17"/>
                  </a:lnTo>
                  <a:lnTo>
                    <a:pt x="304" y="6"/>
                  </a:lnTo>
                  <a:lnTo>
                    <a:pt x="336" y="4"/>
                  </a:lnTo>
                  <a:lnTo>
                    <a:pt x="401" y="2"/>
                  </a:lnTo>
                  <a:lnTo>
                    <a:pt x="411" y="0"/>
                  </a:lnTo>
                  <a:lnTo>
                    <a:pt x="436" y="2"/>
                  </a:lnTo>
                  <a:lnTo>
                    <a:pt x="461" y="5"/>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11"/>
            <p:cNvSpPr>
              <a:spLocks/>
            </p:cNvSpPr>
            <p:nvPr/>
          </p:nvSpPr>
          <p:spPr bwMode="auto">
            <a:xfrm>
              <a:off x="547" y="685"/>
              <a:ext cx="711" cy="377"/>
            </a:xfrm>
            <a:custGeom>
              <a:avLst/>
              <a:gdLst/>
              <a:ahLst/>
              <a:cxnLst>
                <a:cxn ang="0">
                  <a:pos x="411" y="7"/>
                </a:cxn>
                <a:cxn ang="0">
                  <a:pos x="497" y="24"/>
                </a:cxn>
                <a:cxn ang="0">
                  <a:pos x="505" y="26"/>
                </a:cxn>
                <a:cxn ang="0">
                  <a:pos x="516" y="31"/>
                </a:cxn>
                <a:cxn ang="0">
                  <a:pos x="537" y="41"/>
                </a:cxn>
                <a:cxn ang="0">
                  <a:pos x="576" y="53"/>
                </a:cxn>
                <a:cxn ang="0">
                  <a:pos x="608" y="67"/>
                </a:cxn>
                <a:cxn ang="0">
                  <a:pos x="657" y="103"/>
                </a:cxn>
                <a:cxn ang="0">
                  <a:pos x="663" y="112"/>
                </a:cxn>
                <a:cxn ang="0">
                  <a:pos x="680" y="120"/>
                </a:cxn>
                <a:cxn ang="0">
                  <a:pos x="690" y="142"/>
                </a:cxn>
                <a:cxn ang="0">
                  <a:pos x="696" y="154"/>
                </a:cxn>
                <a:cxn ang="0">
                  <a:pos x="706" y="174"/>
                </a:cxn>
                <a:cxn ang="0">
                  <a:pos x="711" y="188"/>
                </a:cxn>
                <a:cxn ang="0">
                  <a:pos x="711" y="206"/>
                </a:cxn>
                <a:cxn ang="0">
                  <a:pos x="711" y="218"/>
                </a:cxn>
                <a:cxn ang="0">
                  <a:pos x="705" y="243"/>
                </a:cxn>
                <a:cxn ang="0">
                  <a:pos x="697" y="257"/>
                </a:cxn>
                <a:cxn ang="0">
                  <a:pos x="681" y="281"/>
                </a:cxn>
                <a:cxn ang="0">
                  <a:pos x="606" y="334"/>
                </a:cxn>
                <a:cxn ang="0">
                  <a:pos x="555" y="346"/>
                </a:cxn>
                <a:cxn ang="0">
                  <a:pos x="498" y="350"/>
                </a:cxn>
                <a:cxn ang="0">
                  <a:pos x="411" y="365"/>
                </a:cxn>
                <a:cxn ang="0">
                  <a:pos x="343" y="377"/>
                </a:cxn>
                <a:cxn ang="0">
                  <a:pos x="277" y="370"/>
                </a:cxn>
                <a:cxn ang="0">
                  <a:pos x="245" y="365"/>
                </a:cxn>
                <a:cxn ang="0">
                  <a:pos x="176" y="360"/>
                </a:cxn>
                <a:cxn ang="0">
                  <a:pos x="150" y="354"/>
                </a:cxn>
                <a:cxn ang="0">
                  <a:pos x="120" y="343"/>
                </a:cxn>
                <a:cxn ang="0">
                  <a:pos x="82" y="327"/>
                </a:cxn>
                <a:cxn ang="0">
                  <a:pos x="42" y="307"/>
                </a:cxn>
                <a:cxn ang="0">
                  <a:pos x="20" y="287"/>
                </a:cxn>
                <a:cxn ang="0">
                  <a:pos x="3" y="244"/>
                </a:cxn>
                <a:cxn ang="0">
                  <a:pos x="0" y="183"/>
                </a:cxn>
                <a:cxn ang="0">
                  <a:pos x="1" y="175"/>
                </a:cxn>
                <a:cxn ang="0">
                  <a:pos x="5" y="168"/>
                </a:cxn>
                <a:cxn ang="0">
                  <a:pos x="20" y="138"/>
                </a:cxn>
                <a:cxn ang="0">
                  <a:pos x="29" y="127"/>
                </a:cxn>
                <a:cxn ang="0">
                  <a:pos x="41" y="109"/>
                </a:cxn>
                <a:cxn ang="0">
                  <a:pos x="70" y="81"/>
                </a:cxn>
                <a:cxn ang="0">
                  <a:pos x="102" y="62"/>
                </a:cxn>
                <a:cxn ang="0">
                  <a:pos x="136" y="47"/>
                </a:cxn>
                <a:cxn ang="0">
                  <a:pos x="144" y="45"/>
                </a:cxn>
                <a:cxn ang="0">
                  <a:pos x="173" y="38"/>
                </a:cxn>
                <a:cxn ang="0">
                  <a:pos x="182" y="34"/>
                </a:cxn>
                <a:cxn ang="0">
                  <a:pos x="280" y="5"/>
                </a:cxn>
                <a:cxn ang="0">
                  <a:pos x="317" y="0"/>
                </a:cxn>
                <a:cxn ang="0">
                  <a:pos x="371" y="5"/>
                </a:cxn>
              </a:cxnLst>
              <a:rect l="0" t="0" r="r" b="b"/>
              <a:pathLst>
                <a:path w="711" h="377">
                  <a:moveTo>
                    <a:pt x="371" y="5"/>
                  </a:moveTo>
                  <a:lnTo>
                    <a:pt x="411" y="7"/>
                  </a:lnTo>
                  <a:lnTo>
                    <a:pt x="455" y="17"/>
                  </a:lnTo>
                  <a:lnTo>
                    <a:pt x="497" y="24"/>
                  </a:lnTo>
                  <a:lnTo>
                    <a:pt x="501" y="26"/>
                  </a:lnTo>
                  <a:lnTo>
                    <a:pt x="505" y="26"/>
                  </a:lnTo>
                  <a:lnTo>
                    <a:pt x="509" y="27"/>
                  </a:lnTo>
                  <a:lnTo>
                    <a:pt x="516" y="31"/>
                  </a:lnTo>
                  <a:lnTo>
                    <a:pt x="521" y="32"/>
                  </a:lnTo>
                  <a:lnTo>
                    <a:pt x="537" y="41"/>
                  </a:lnTo>
                  <a:lnTo>
                    <a:pt x="555" y="46"/>
                  </a:lnTo>
                  <a:lnTo>
                    <a:pt x="576" y="53"/>
                  </a:lnTo>
                  <a:lnTo>
                    <a:pt x="598" y="63"/>
                  </a:lnTo>
                  <a:lnTo>
                    <a:pt x="608" y="67"/>
                  </a:lnTo>
                  <a:lnTo>
                    <a:pt x="632" y="82"/>
                  </a:lnTo>
                  <a:lnTo>
                    <a:pt x="657" y="103"/>
                  </a:lnTo>
                  <a:lnTo>
                    <a:pt x="659" y="104"/>
                  </a:lnTo>
                  <a:lnTo>
                    <a:pt x="663" y="112"/>
                  </a:lnTo>
                  <a:lnTo>
                    <a:pt x="674" y="119"/>
                  </a:lnTo>
                  <a:lnTo>
                    <a:pt x="680" y="120"/>
                  </a:lnTo>
                  <a:lnTo>
                    <a:pt x="685" y="136"/>
                  </a:lnTo>
                  <a:lnTo>
                    <a:pt x="690" y="142"/>
                  </a:lnTo>
                  <a:lnTo>
                    <a:pt x="690" y="147"/>
                  </a:lnTo>
                  <a:lnTo>
                    <a:pt x="696" y="154"/>
                  </a:lnTo>
                  <a:lnTo>
                    <a:pt x="702" y="169"/>
                  </a:lnTo>
                  <a:lnTo>
                    <a:pt x="706" y="174"/>
                  </a:lnTo>
                  <a:lnTo>
                    <a:pt x="708" y="181"/>
                  </a:lnTo>
                  <a:lnTo>
                    <a:pt x="711" y="188"/>
                  </a:lnTo>
                  <a:lnTo>
                    <a:pt x="710" y="203"/>
                  </a:lnTo>
                  <a:lnTo>
                    <a:pt x="711" y="206"/>
                  </a:lnTo>
                  <a:lnTo>
                    <a:pt x="711" y="216"/>
                  </a:lnTo>
                  <a:lnTo>
                    <a:pt x="711" y="218"/>
                  </a:lnTo>
                  <a:lnTo>
                    <a:pt x="711" y="224"/>
                  </a:lnTo>
                  <a:lnTo>
                    <a:pt x="705" y="243"/>
                  </a:lnTo>
                  <a:lnTo>
                    <a:pt x="702" y="244"/>
                  </a:lnTo>
                  <a:lnTo>
                    <a:pt x="697" y="257"/>
                  </a:lnTo>
                  <a:lnTo>
                    <a:pt x="686" y="273"/>
                  </a:lnTo>
                  <a:lnTo>
                    <a:pt x="681" y="281"/>
                  </a:lnTo>
                  <a:lnTo>
                    <a:pt x="630" y="325"/>
                  </a:lnTo>
                  <a:lnTo>
                    <a:pt x="606" y="334"/>
                  </a:lnTo>
                  <a:lnTo>
                    <a:pt x="581" y="340"/>
                  </a:lnTo>
                  <a:lnTo>
                    <a:pt x="555" y="346"/>
                  </a:lnTo>
                  <a:lnTo>
                    <a:pt x="548" y="346"/>
                  </a:lnTo>
                  <a:lnTo>
                    <a:pt x="498" y="350"/>
                  </a:lnTo>
                  <a:lnTo>
                    <a:pt x="463" y="357"/>
                  </a:lnTo>
                  <a:lnTo>
                    <a:pt x="411" y="365"/>
                  </a:lnTo>
                  <a:lnTo>
                    <a:pt x="354" y="375"/>
                  </a:lnTo>
                  <a:lnTo>
                    <a:pt x="343" y="377"/>
                  </a:lnTo>
                  <a:lnTo>
                    <a:pt x="311" y="377"/>
                  </a:lnTo>
                  <a:lnTo>
                    <a:pt x="277" y="370"/>
                  </a:lnTo>
                  <a:lnTo>
                    <a:pt x="254" y="367"/>
                  </a:lnTo>
                  <a:lnTo>
                    <a:pt x="245" y="365"/>
                  </a:lnTo>
                  <a:lnTo>
                    <a:pt x="210" y="361"/>
                  </a:lnTo>
                  <a:lnTo>
                    <a:pt x="176" y="360"/>
                  </a:lnTo>
                  <a:lnTo>
                    <a:pt x="170" y="360"/>
                  </a:lnTo>
                  <a:lnTo>
                    <a:pt x="150" y="354"/>
                  </a:lnTo>
                  <a:lnTo>
                    <a:pt x="133" y="347"/>
                  </a:lnTo>
                  <a:lnTo>
                    <a:pt x="120" y="343"/>
                  </a:lnTo>
                  <a:lnTo>
                    <a:pt x="110" y="340"/>
                  </a:lnTo>
                  <a:lnTo>
                    <a:pt x="82" y="327"/>
                  </a:lnTo>
                  <a:lnTo>
                    <a:pt x="62" y="319"/>
                  </a:lnTo>
                  <a:lnTo>
                    <a:pt x="42" y="307"/>
                  </a:lnTo>
                  <a:lnTo>
                    <a:pt x="33" y="301"/>
                  </a:lnTo>
                  <a:lnTo>
                    <a:pt x="20" y="287"/>
                  </a:lnTo>
                  <a:lnTo>
                    <a:pt x="5" y="254"/>
                  </a:lnTo>
                  <a:lnTo>
                    <a:pt x="3" y="244"/>
                  </a:lnTo>
                  <a:lnTo>
                    <a:pt x="0" y="213"/>
                  </a:lnTo>
                  <a:lnTo>
                    <a:pt x="0" y="183"/>
                  </a:lnTo>
                  <a:lnTo>
                    <a:pt x="1" y="182"/>
                  </a:lnTo>
                  <a:lnTo>
                    <a:pt x="1" y="175"/>
                  </a:lnTo>
                  <a:lnTo>
                    <a:pt x="5" y="169"/>
                  </a:lnTo>
                  <a:lnTo>
                    <a:pt x="5" y="168"/>
                  </a:lnTo>
                  <a:lnTo>
                    <a:pt x="17" y="143"/>
                  </a:lnTo>
                  <a:lnTo>
                    <a:pt x="20" y="138"/>
                  </a:lnTo>
                  <a:lnTo>
                    <a:pt x="20" y="135"/>
                  </a:lnTo>
                  <a:lnTo>
                    <a:pt x="29" y="127"/>
                  </a:lnTo>
                  <a:lnTo>
                    <a:pt x="37" y="115"/>
                  </a:lnTo>
                  <a:lnTo>
                    <a:pt x="41" y="109"/>
                  </a:lnTo>
                  <a:lnTo>
                    <a:pt x="46" y="106"/>
                  </a:lnTo>
                  <a:lnTo>
                    <a:pt x="70" y="81"/>
                  </a:lnTo>
                  <a:lnTo>
                    <a:pt x="90" y="66"/>
                  </a:lnTo>
                  <a:lnTo>
                    <a:pt x="102" y="62"/>
                  </a:lnTo>
                  <a:lnTo>
                    <a:pt x="122" y="52"/>
                  </a:lnTo>
                  <a:lnTo>
                    <a:pt x="136" y="47"/>
                  </a:lnTo>
                  <a:lnTo>
                    <a:pt x="139" y="45"/>
                  </a:lnTo>
                  <a:lnTo>
                    <a:pt x="144" y="45"/>
                  </a:lnTo>
                  <a:lnTo>
                    <a:pt x="152" y="42"/>
                  </a:lnTo>
                  <a:lnTo>
                    <a:pt x="173" y="38"/>
                  </a:lnTo>
                  <a:lnTo>
                    <a:pt x="176" y="35"/>
                  </a:lnTo>
                  <a:lnTo>
                    <a:pt x="182" y="34"/>
                  </a:lnTo>
                  <a:lnTo>
                    <a:pt x="227" y="24"/>
                  </a:lnTo>
                  <a:lnTo>
                    <a:pt x="280" y="5"/>
                  </a:lnTo>
                  <a:lnTo>
                    <a:pt x="306" y="3"/>
                  </a:lnTo>
                  <a:lnTo>
                    <a:pt x="317" y="0"/>
                  </a:lnTo>
                  <a:lnTo>
                    <a:pt x="353" y="4"/>
                  </a:lnTo>
                  <a:lnTo>
                    <a:pt x="371" y="5"/>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10"/>
            <p:cNvSpPr>
              <a:spLocks/>
            </p:cNvSpPr>
            <p:nvPr/>
          </p:nvSpPr>
          <p:spPr bwMode="auto">
            <a:xfrm>
              <a:off x="553" y="691"/>
              <a:ext cx="699" cy="367"/>
            </a:xfrm>
            <a:custGeom>
              <a:avLst/>
              <a:gdLst/>
              <a:ahLst/>
              <a:cxnLst>
                <a:cxn ang="0">
                  <a:pos x="422" y="11"/>
                </a:cxn>
                <a:cxn ang="0">
                  <a:pos x="518" y="34"/>
                </a:cxn>
                <a:cxn ang="0">
                  <a:pos x="550" y="45"/>
                </a:cxn>
                <a:cxn ang="0">
                  <a:pos x="570" y="54"/>
                </a:cxn>
                <a:cxn ang="0">
                  <a:pos x="616" y="75"/>
                </a:cxn>
                <a:cxn ang="0">
                  <a:pos x="645" y="103"/>
                </a:cxn>
                <a:cxn ang="0">
                  <a:pos x="661" y="121"/>
                </a:cxn>
                <a:cxn ang="0">
                  <a:pos x="675" y="135"/>
                </a:cxn>
                <a:cxn ang="0">
                  <a:pos x="680" y="144"/>
                </a:cxn>
                <a:cxn ang="0">
                  <a:pos x="691" y="166"/>
                </a:cxn>
                <a:cxn ang="0">
                  <a:pos x="698" y="178"/>
                </a:cxn>
                <a:cxn ang="0">
                  <a:pos x="699" y="200"/>
                </a:cxn>
                <a:cxn ang="0">
                  <a:pos x="699" y="212"/>
                </a:cxn>
                <a:cxn ang="0">
                  <a:pos x="698" y="220"/>
                </a:cxn>
                <a:cxn ang="0">
                  <a:pos x="691" y="237"/>
                </a:cxn>
                <a:cxn ang="0">
                  <a:pos x="681" y="257"/>
                </a:cxn>
                <a:cxn ang="0">
                  <a:pos x="677" y="264"/>
                </a:cxn>
                <a:cxn ang="0">
                  <a:pos x="635" y="301"/>
                </a:cxn>
                <a:cxn ang="0">
                  <a:pos x="631" y="305"/>
                </a:cxn>
                <a:cxn ang="0">
                  <a:pos x="609" y="319"/>
                </a:cxn>
                <a:cxn ang="0">
                  <a:pos x="587" y="325"/>
                </a:cxn>
                <a:cxn ang="0">
                  <a:pos x="572" y="329"/>
                </a:cxn>
                <a:cxn ang="0">
                  <a:pos x="561" y="332"/>
                </a:cxn>
                <a:cxn ang="0">
                  <a:pos x="547" y="332"/>
                </a:cxn>
                <a:cxn ang="0">
                  <a:pos x="522" y="335"/>
                </a:cxn>
                <a:cxn ang="0">
                  <a:pos x="504" y="337"/>
                </a:cxn>
                <a:cxn ang="0">
                  <a:pos x="453" y="346"/>
                </a:cxn>
                <a:cxn ang="0">
                  <a:pos x="411" y="351"/>
                </a:cxn>
                <a:cxn ang="0">
                  <a:pos x="393" y="355"/>
                </a:cxn>
                <a:cxn ang="0">
                  <a:pos x="380" y="356"/>
                </a:cxn>
                <a:cxn ang="0">
                  <a:pos x="368" y="360"/>
                </a:cxn>
                <a:cxn ang="0">
                  <a:pos x="348" y="364"/>
                </a:cxn>
                <a:cxn ang="0">
                  <a:pos x="332" y="366"/>
                </a:cxn>
                <a:cxn ang="0">
                  <a:pos x="303" y="366"/>
                </a:cxn>
                <a:cxn ang="0">
                  <a:pos x="267" y="357"/>
                </a:cxn>
                <a:cxn ang="0">
                  <a:pos x="245" y="354"/>
                </a:cxn>
                <a:cxn ang="0">
                  <a:pos x="229" y="351"/>
                </a:cxn>
                <a:cxn ang="0">
                  <a:pos x="180" y="348"/>
                </a:cxn>
                <a:cxn ang="0">
                  <a:pos x="165" y="347"/>
                </a:cxn>
                <a:cxn ang="0">
                  <a:pos x="143" y="340"/>
                </a:cxn>
                <a:cxn ang="0">
                  <a:pos x="124" y="335"/>
                </a:cxn>
                <a:cxn ang="0">
                  <a:pos x="81" y="316"/>
                </a:cxn>
                <a:cxn ang="0">
                  <a:pos x="53" y="302"/>
                </a:cxn>
                <a:cxn ang="0">
                  <a:pos x="42" y="298"/>
                </a:cxn>
                <a:cxn ang="0">
                  <a:pos x="28" y="289"/>
                </a:cxn>
                <a:cxn ang="0">
                  <a:pos x="5" y="247"/>
                </a:cxn>
                <a:cxn ang="0">
                  <a:pos x="0" y="196"/>
                </a:cxn>
                <a:cxn ang="0">
                  <a:pos x="2" y="178"/>
                </a:cxn>
                <a:cxn ang="0">
                  <a:pos x="16" y="142"/>
                </a:cxn>
                <a:cxn ang="0">
                  <a:pos x="26" y="127"/>
                </a:cxn>
                <a:cxn ang="0">
                  <a:pos x="36" y="113"/>
                </a:cxn>
                <a:cxn ang="0">
                  <a:pos x="60" y="86"/>
                </a:cxn>
                <a:cxn ang="0">
                  <a:pos x="91" y="65"/>
                </a:cxn>
                <a:cxn ang="0">
                  <a:pos x="135" y="47"/>
                </a:cxn>
                <a:cxn ang="0">
                  <a:pos x="178" y="34"/>
                </a:cxn>
                <a:cxn ang="0">
                  <a:pos x="236" y="19"/>
                </a:cxn>
                <a:cxn ang="0">
                  <a:pos x="300" y="1"/>
                </a:cxn>
                <a:cxn ang="0">
                  <a:pos x="314" y="0"/>
                </a:cxn>
                <a:cxn ang="0">
                  <a:pos x="413" y="8"/>
                </a:cxn>
              </a:cxnLst>
              <a:rect l="0" t="0" r="r" b="b"/>
              <a:pathLst>
                <a:path w="699" h="367">
                  <a:moveTo>
                    <a:pt x="413" y="8"/>
                  </a:moveTo>
                  <a:lnTo>
                    <a:pt x="422" y="11"/>
                  </a:lnTo>
                  <a:lnTo>
                    <a:pt x="490" y="22"/>
                  </a:lnTo>
                  <a:lnTo>
                    <a:pt x="518" y="34"/>
                  </a:lnTo>
                  <a:lnTo>
                    <a:pt x="533" y="42"/>
                  </a:lnTo>
                  <a:lnTo>
                    <a:pt x="550" y="45"/>
                  </a:lnTo>
                  <a:lnTo>
                    <a:pt x="555" y="48"/>
                  </a:lnTo>
                  <a:lnTo>
                    <a:pt x="570" y="54"/>
                  </a:lnTo>
                  <a:lnTo>
                    <a:pt x="605" y="68"/>
                  </a:lnTo>
                  <a:lnTo>
                    <a:pt x="616" y="75"/>
                  </a:lnTo>
                  <a:lnTo>
                    <a:pt x="643" y="98"/>
                  </a:lnTo>
                  <a:lnTo>
                    <a:pt x="645" y="103"/>
                  </a:lnTo>
                  <a:lnTo>
                    <a:pt x="657" y="115"/>
                  </a:lnTo>
                  <a:lnTo>
                    <a:pt x="661" y="121"/>
                  </a:lnTo>
                  <a:lnTo>
                    <a:pt x="666" y="124"/>
                  </a:lnTo>
                  <a:lnTo>
                    <a:pt x="675" y="135"/>
                  </a:lnTo>
                  <a:lnTo>
                    <a:pt x="675" y="137"/>
                  </a:lnTo>
                  <a:lnTo>
                    <a:pt x="680" y="144"/>
                  </a:lnTo>
                  <a:lnTo>
                    <a:pt x="689" y="163"/>
                  </a:lnTo>
                  <a:lnTo>
                    <a:pt x="691" y="166"/>
                  </a:lnTo>
                  <a:lnTo>
                    <a:pt x="691" y="170"/>
                  </a:lnTo>
                  <a:lnTo>
                    <a:pt x="698" y="178"/>
                  </a:lnTo>
                  <a:lnTo>
                    <a:pt x="698" y="185"/>
                  </a:lnTo>
                  <a:lnTo>
                    <a:pt x="699" y="200"/>
                  </a:lnTo>
                  <a:lnTo>
                    <a:pt x="699" y="212"/>
                  </a:lnTo>
                  <a:lnTo>
                    <a:pt x="698" y="214"/>
                  </a:lnTo>
                  <a:lnTo>
                    <a:pt x="698" y="220"/>
                  </a:lnTo>
                  <a:lnTo>
                    <a:pt x="691" y="233"/>
                  </a:lnTo>
                  <a:lnTo>
                    <a:pt x="691" y="237"/>
                  </a:lnTo>
                  <a:lnTo>
                    <a:pt x="686" y="245"/>
                  </a:lnTo>
                  <a:lnTo>
                    <a:pt x="681" y="257"/>
                  </a:lnTo>
                  <a:lnTo>
                    <a:pt x="679" y="260"/>
                  </a:lnTo>
                  <a:lnTo>
                    <a:pt x="677" y="264"/>
                  </a:lnTo>
                  <a:lnTo>
                    <a:pt x="668" y="273"/>
                  </a:lnTo>
                  <a:lnTo>
                    <a:pt x="635" y="301"/>
                  </a:lnTo>
                  <a:lnTo>
                    <a:pt x="634" y="301"/>
                  </a:lnTo>
                  <a:lnTo>
                    <a:pt x="631" y="305"/>
                  </a:lnTo>
                  <a:lnTo>
                    <a:pt x="617" y="314"/>
                  </a:lnTo>
                  <a:lnTo>
                    <a:pt x="609" y="319"/>
                  </a:lnTo>
                  <a:lnTo>
                    <a:pt x="600" y="323"/>
                  </a:lnTo>
                  <a:lnTo>
                    <a:pt x="587" y="325"/>
                  </a:lnTo>
                  <a:lnTo>
                    <a:pt x="578" y="328"/>
                  </a:lnTo>
                  <a:lnTo>
                    <a:pt x="572" y="329"/>
                  </a:lnTo>
                  <a:lnTo>
                    <a:pt x="568" y="332"/>
                  </a:lnTo>
                  <a:lnTo>
                    <a:pt x="561" y="332"/>
                  </a:lnTo>
                  <a:lnTo>
                    <a:pt x="556" y="333"/>
                  </a:lnTo>
                  <a:lnTo>
                    <a:pt x="547" y="332"/>
                  </a:lnTo>
                  <a:lnTo>
                    <a:pt x="531" y="335"/>
                  </a:lnTo>
                  <a:lnTo>
                    <a:pt x="522" y="335"/>
                  </a:lnTo>
                  <a:lnTo>
                    <a:pt x="515" y="336"/>
                  </a:lnTo>
                  <a:lnTo>
                    <a:pt x="504" y="337"/>
                  </a:lnTo>
                  <a:lnTo>
                    <a:pt x="477" y="343"/>
                  </a:lnTo>
                  <a:lnTo>
                    <a:pt x="453" y="346"/>
                  </a:lnTo>
                  <a:lnTo>
                    <a:pt x="435" y="348"/>
                  </a:lnTo>
                  <a:lnTo>
                    <a:pt x="411" y="351"/>
                  </a:lnTo>
                  <a:lnTo>
                    <a:pt x="405" y="354"/>
                  </a:lnTo>
                  <a:lnTo>
                    <a:pt x="393" y="355"/>
                  </a:lnTo>
                  <a:lnTo>
                    <a:pt x="385" y="356"/>
                  </a:lnTo>
                  <a:lnTo>
                    <a:pt x="380" y="356"/>
                  </a:lnTo>
                  <a:lnTo>
                    <a:pt x="378" y="359"/>
                  </a:lnTo>
                  <a:lnTo>
                    <a:pt x="368" y="360"/>
                  </a:lnTo>
                  <a:lnTo>
                    <a:pt x="362" y="362"/>
                  </a:lnTo>
                  <a:lnTo>
                    <a:pt x="348" y="364"/>
                  </a:lnTo>
                  <a:lnTo>
                    <a:pt x="342" y="366"/>
                  </a:lnTo>
                  <a:lnTo>
                    <a:pt x="332" y="366"/>
                  </a:lnTo>
                  <a:lnTo>
                    <a:pt x="327" y="367"/>
                  </a:lnTo>
                  <a:lnTo>
                    <a:pt x="303" y="366"/>
                  </a:lnTo>
                  <a:lnTo>
                    <a:pt x="274" y="360"/>
                  </a:lnTo>
                  <a:lnTo>
                    <a:pt x="267" y="357"/>
                  </a:lnTo>
                  <a:lnTo>
                    <a:pt x="250" y="355"/>
                  </a:lnTo>
                  <a:lnTo>
                    <a:pt x="245" y="354"/>
                  </a:lnTo>
                  <a:lnTo>
                    <a:pt x="232" y="353"/>
                  </a:lnTo>
                  <a:lnTo>
                    <a:pt x="229" y="351"/>
                  </a:lnTo>
                  <a:lnTo>
                    <a:pt x="192" y="350"/>
                  </a:lnTo>
                  <a:lnTo>
                    <a:pt x="180" y="348"/>
                  </a:lnTo>
                  <a:lnTo>
                    <a:pt x="170" y="348"/>
                  </a:lnTo>
                  <a:lnTo>
                    <a:pt x="165" y="347"/>
                  </a:lnTo>
                  <a:lnTo>
                    <a:pt x="153" y="346"/>
                  </a:lnTo>
                  <a:lnTo>
                    <a:pt x="143" y="340"/>
                  </a:lnTo>
                  <a:lnTo>
                    <a:pt x="133" y="337"/>
                  </a:lnTo>
                  <a:lnTo>
                    <a:pt x="124" y="335"/>
                  </a:lnTo>
                  <a:lnTo>
                    <a:pt x="104" y="328"/>
                  </a:lnTo>
                  <a:lnTo>
                    <a:pt x="81" y="316"/>
                  </a:lnTo>
                  <a:lnTo>
                    <a:pt x="58" y="306"/>
                  </a:lnTo>
                  <a:lnTo>
                    <a:pt x="53" y="302"/>
                  </a:lnTo>
                  <a:lnTo>
                    <a:pt x="50" y="302"/>
                  </a:lnTo>
                  <a:lnTo>
                    <a:pt x="42" y="298"/>
                  </a:lnTo>
                  <a:lnTo>
                    <a:pt x="37" y="295"/>
                  </a:lnTo>
                  <a:lnTo>
                    <a:pt x="28" y="289"/>
                  </a:lnTo>
                  <a:lnTo>
                    <a:pt x="23" y="282"/>
                  </a:lnTo>
                  <a:lnTo>
                    <a:pt x="5" y="247"/>
                  </a:lnTo>
                  <a:lnTo>
                    <a:pt x="0" y="219"/>
                  </a:lnTo>
                  <a:lnTo>
                    <a:pt x="0" y="196"/>
                  </a:lnTo>
                  <a:lnTo>
                    <a:pt x="0" y="183"/>
                  </a:lnTo>
                  <a:lnTo>
                    <a:pt x="2" y="178"/>
                  </a:lnTo>
                  <a:lnTo>
                    <a:pt x="4" y="169"/>
                  </a:lnTo>
                  <a:lnTo>
                    <a:pt x="16" y="142"/>
                  </a:lnTo>
                  <a:lnTo>
                    <a:pt x="22" y="136"/>
                  </a:lnTo>
                  <a:lnTo>
                    <a:pt x="26" y="127"/>
                  </a:lnTo>
                  <a:lnTo>
                    <a:pt x="35" y="115"/>
                  </a:lnTo>
                  <a:lnTo>
                    <a:pt x="36" y="113"/>
                  </a:lnTo>
                  <a:lnTo>
                    <a:pt x="60" y="88"/>
                  </a:lnTo>
                  <a:lnTo>
                    <a:pt x="60" y="86"/>
                  </a:lnTo>
                  <a:lnTo>
                    <a:pt x="90" y="66"/>
                  </a:lnTo>
                  <a:lnTo>
                    <a:pt x="91" y="65"/>
                  </a:lnTo>
                  <a:lnTo>
                    <a:pt x="123" y="49"/>
                  </a:lnTo>
                  <a:lnTo>
                    <a:pt x="135" y="47"/>
                  </a:lnTo>
                  <a:lnTo>
                    <a:pt x="142" y="43"/>
                  </a:lnTo>
                  <a:lnTo>
                    <a:pt x="178" y="34"/>
                  </a:lnTo>
                  <a:lnTo>
                    <a:pt x="189" y="31"/>
                  </a:lnTo>
                  <a:lnTo>
                    <a:pt x="236" y="19"/>
                  </a:lnTo>
                  <a:lnTo>
                    <a:pt x="280" y="4"/>
                  </a:lnTo>
                  <a:lnTo>
                    <a:pt x="300" y="1"/>
                  </a:lnTo>
                  <a:lnTo>
                    <a:pt x="313" y="1"/>
                  </a:lnTo>
                  <a:lnTo>
                    <a:pt x="314" y="0"/>
                  </a:lnTo>
                  <a:lnTo>
                    <a:pt x="388" y="5"/>
                  </a:lnTo>
                  <a:lnTo>
                    <a:pt x="413" y="8"/>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9"/>
            <p:cNvSpPr>
              <a:spLocks/>
            </p:cNvSpPr>
            <p:nvPr/>
          </p:nvSpPr>
          <p:spPr bwMode="auto">
            <a:xfrm>
              <a:off x="590" y="723"/>
              <a:ext cx="612" cy="289"/>
            </a:xfrm>
            <a:custGeom>
              <a:avLst/>
              <a:gdLst/>
              <a:ahLst/>
              <a:cxnLst>
                <a:cxn ang="0">
                  <a:pos x="352" y="7"/>
                </a:cxn>
                <a:cxn ang="0">
                  <a:pos x="408" y="15"/>
                </a:cxn>
                <a:cxn ang="0">
                  <a:pos x="459" y="23"/>
                </a:cxn>
                <a:cxn ang="0">
                  <a:pos x="498" y="37"/>
                </a:cxn>
                <a:cxn ang="0">
                  <a:pos x="545" y="59"/>
                </a:cxn>
                <a:cxn ang="0">
                  <a:pos x="600" y="104"/>
                </a:cxn>
                <a:cxn ang="0">
                  <a:pos x="612" y="136"/>
                </a:cxn>
                <a:cxn ang="0">
                  <a:pos x="608" y="188"/>
                </a:cxn>
                <a:cxn ang="0">
                  <a:pos x="598" y="227"/>
                </a:cxn>
                <a:cxn ang="0">
                  <a:pos x="577" y="253"/>
                </a:cxn>
                <a:cxn ang="0">
                  <a:pos x="550" y="270"/>
                </a:cxn>
                <a:cxn ang="0">
                  <a:pos x="489" y="281"/>
                </a:cxn>
                <a:cxn ang="0">
                  <a:pos x="439" y="282"/>
                </a:cxn>
                <a:cxn ang="0">
                  <a:pos x="404" y="287"/>
                </a:cxn>
                <a:cxn ang="0">
                  <a:pos x="374" y="288"/>
                </a:cxn>
                <a:cxn ang="0">
                  <a:pos x="332" y="289"/>
                </a:cxn>
                <a:cxn ang="0">
                  <a:pos x="276" y="284"/>
                </a:cxn>
                <a:cxn ang="0">
                  <a:pos x="215" y="283"/>
                </a:cxn>
                <a:cxn ang="0">
                  <a:pos x="138" y="280"/>
                </a:cxn>
                <a:cxn ang="0">
                  <a:pos x="82" y="275"/>
                </a:cxn>
                <a:cxn ang="0">
                  <a:pos x="56" y="266"/>
                </a:cxn>
                <a:cxn ang="0">
                  <a:pos x="47" y="249"/>
                </a:cxn>
                <a:cxn ang="0">
                  <a:pos x="9" y="201"/>
                </a:cxn>
                <a:cxn ang="0">
                  <a:pos x="0" y="168"/>
                </a:cxn>
                <a:cxn ang="0">
                  <a:pos x="4" y="144"/>
                </a:cxn>
                <a:cxn ang="0">
                  <a:pos x="11" y="122"/>
                </a:cxn>
                <a:cxn ang="0">
                  <a:pos x="21" y="97"/>
                </a:cxn>
                <a:cxn ang="0">
                  <a:pos x="40" y="77"/>
                </a:cxn>
                <a:cxn ang="0">
                  <a:pos x="70" y="50"/>
                </a:cxn>
                <a:cxn ang="0">
                  <a:pos x="83" y="37"/>
                </a:cxn>
                <a:cxn ang="0">
                  <a:pos x="101" y="25"/>
                </a:cxn>
                <a:cxn ang="0">
                  <a:pos x="113" y="22"/>
                </a:cxn>
                <a:cxn ang="0">
                  <a:pos x="129" y="17"/>
                </a:cxn>
                <a:cxn ang="0">
                  <a:pos x="155" y="13"/>
                </a:cxn>
                <a:cxn ang="0">
                  <a:pos x="174" y="13"/>
                </a:cxn>
                <a:cxn ang="0">
                  <a:pos x="213" y="9"/>
                </a:cxn>
                <a:cxn ang="0">
                  <a:pos x="226" y="7"/>
                </a:cxn>
                <a:cxn ang="0">
                  <a:pos x="241" y="6"/>
                </a:cxn>
                <a:cxn ang="0">
                  <a:pos x="281" y="3"/>
                </a:cxn>
                <a:cxn ang="0">
                  <a:pos x="301" y="0"/>
                </a:cxn>
                <a:cxn ang="0">
                  <a:pos x="333" y="3"/>
                </a:cxn>
              </a:cxnLst>
              <a:rect l="0" t="0" r="r" b="b"/>
              <a:pathLst>
                <a:path w="612" h="289">
                  <a:moveTo>
                    <a:pt x="333" y="3"/>
                  </a:moveTo>
                  <a:lnTo>
                    <a:pt x="352" y="7"/>
                  </a:lnTo>
                  <a:lnTo>
                    <a:pt x="378" y="10"/>
                  </a:lnTo>
                  <a:lnTo>
                    <a:pt x="408" y="15"/>
                  </a:lnTo>
                  <a:lnTo>
                    <a:pt x="425" y="18"/>
                  </a:lnTo>
                  <a:lnTo>
                    <a:pt x="459" y="23"/>
                  </a:lnTo>
                  <a:lnTo>
                    <a:pt x="476" y="25"/>
                  </a:lnTo>
                  <a:lnTo>
                    <a:pt x="498" y="37"/>
                  </a:lnTo>
                  <a:lnTo>
                    <a:pt x="519" y="49"/>
                  </a:lnTo>
                  <a:lnTo>
                    <a:pt x="545" y="59"/>
                  </a:lnTo>
                  <a:lnTo>
                    <a:pt x="580" y="81"/>
                  </a:lnTo>
                  <a:lnTo>
                    <a:pt x="600" y="104"/>
                  </a:lnTo>
                  <a:lnTo>
                    <a:pt x="606" y="115"/>
                  </a:lnTo>
                  <a:lnTo>
                    <a:pt x="612" y="136"/>
                  </a:lnTo>
                  <a:lnTo>
                    <a:pt x="612" y="164"/>
                  </a:lnTo>
                  <a:lnTo>
                    <a:pt x="608" y="188"/>
                  </a:lnTo>
                  <a:lnTo>
                    <a:pt x="605" y="214"/>
                  </a:lnTo>
                  <a:lnTo>
                    <a:pt x="598" y="227"/>
                  </a:lnTo>
                  <a:lnTo>
                    <a:pt x="592" y="236"/>
                  </a:lnTo>
                  <a:lnTo>
                    <a:pt x="577" y="253"/>
                  </a:lnTo>
                  <a:lnTo>
                    <a:pt x="563" y="262"/>
                  </a:lnTo>
                  <a:lnTo>
                    <a:pt x="550" y="270"/>
                  </a:lnTo>
                  <a:lnTo>
                    <a:pt x="514" y="278"/>
                  </a:lnTo>
                  <a:lnTo>
                    <a:pt x="489" y="281"/>
                  </a:lnTo>
                  <a:lnTo>
                    <a:pt x="463" y="282"/>
                  </a:lnTo>
                  <a:lnTo>
                    <a:pt x="439" y="282"/>
                  </a:lnTo>
                  <a:lnTo>
                    <a:pt x="427" y="283"/>
                  </a:lnTo>
                  <a:lnTo>
                    <a:pt x="404" y="287"/>
                  </a:lnTo>
                  <a:lnTo>
                    <a:pt x="379" y="288"/>
                  </a:lnTo>
                  <a:lnTo>
                    <a:pt x="374" y="288"/>
                  </a:lnTo>
                  <a:lnTo>
                    <a:pt x="347" y="287"/>
                  </a:lnTo>
                  <a:lnTo>
                    <a:pt x="332" y="289"/>
                  </a:lnTo>
                  <a:lnTo>
                    <a:pt x="302" y="286"/>
                  </a:lnTo>
                  <a:lnTo>
                    <a:pt x="276" y="284"/>
                  </a:lnTo>
                  <a:lnTo>
                    <a:pt x="260" y="281"/>
                  </a:lnTo>
                  <a:lnTo>
                    <a:pt x="215" y="283"/>
                  </a:lnTo>
                  <a:lnTo>
                    <a:pt x="170" y="283"/>
                  </a:lnTo>
                  <a:lnTo>
                    <a:pt x="138" y="280"/>
                  </a:lnTo>
                  <a:lnTo>
                    <a:pt x="92" y="278"/>
                  </a:lnTo>
                  <a:lnTo>
                    <a:pt x="82" y="275"/>
                  </a:lnTo>
                  <a:lnTo>
                    <a:pt x="60" y="270"/>
                  </a:lnTo>
                  <a:lnTo>
                    <a:pt x="56" y="266"/>
                  </a:lnTo>
                  <a:lnTo>
                    <a:pt x="51" y="253"/>
                  </a:lnTo>
                  <a:lnTo>
                    <a:pt x="47" y="249"/>
                  </a:lnTo>
                  <a:lnTo>
                    <a:pt x="44" y="241"/>
                  </a:lnTo>
                  <a:lnTo>
                    <a:pt x="9" y="201"/>
                  </a:lnTo>
                  <a:lnTo>
                    <a:pt x="4" y="189"/>
                  </a:lnTo>
                  <a:lnTo>
                    <a:pt x="0" y="168"/>
                  </a:lnTo>
                  <a:lnTo>
                    <a:pt x="3" y="150"/>
                  </a:lnTo>
                  <a:lnTo>
                    <a:pt x="4" y="144"/>
                  </a:lnTo>
                  <a:lnTo>
                    <a:pt x="8" y="126"/>
                  </a:lnTo>
                  <a:lnTo>
                    <a:pt x="11" y="122"/>
                  </a:lnTo>
                  <a:lnTo>
                    <a:pt x="13" y="112"/>
                  </a:lnTo>
                  <a:lnTo>
                    <a:pt x="21" y="97"/>
                  </a:lnTo>
                  <a:lnTo>
                    <a:pt x="36" y="78"/>
                  </a:lnTo>
                  <a:lnTo>
                    <a:pt x="40" y="77"/>
                  </a:lnTo>
                  <a:lnTo>
                    <a:pt x="46" y="71"/>
                  </a:lnTo>
                  <a:lnTo>
                    <a:pt x="70" y="50"/>
                  </a:lnTo>
                  <a:lnTo>
                    <a:pt x="77" y="44"/>
                  </a:lnTo>
                  <a:lnTo>
                    <a:pt x="83" y="37"/>
                  </a:lnTo>
                  <a:lnTo>
                    <a:pt x="96" y="28"/>
                  </a:lnTo>
                  <a:lnTo>
                    <a:pt x="101" y="25"/>
                  </a:lnTo>
                  <a:lnTo>
                    <a:pt x="104" y="23"/>
                  </a:lnTo>
                  <a:lnTo>
                    <a:pt x="113" y="22"/>
                  </a:lnTo>
                  <a:lnTo>
                    <a:pt x="121" y="17"/>
                  </a:lnTo>
                  <a:lnTo>
                    <a:pt x="129" y="17"/>
                  </a:lnTo>
                  <a:lnTo>
                    <a:pt x="135" y="15"/>
                  </a:lnTo>
                  <a:lnTo>
                    <a:pt x="155" y="13"/>
                  </a:lnTo>
                  <a:lnTo>
                    <a:pt x="157" y="11"/>
                  </a:lnTo>
                  <a:lnTo>
                    <a:pt x="174" y="13"/>
                  </a:lnTo>
                  <a:lnTo>
                    <a:pt x="203" y="9"/>
                  </a:lnTo>
                  <a:lnTo>
                    <a:pt x="213" y="9"/>
                  </a:lnTo>
                  <a:lnTo>
                    <a:pt x="217" y="7"/>
                  </a:lnTo>
                  <a:lnTo>
                    <a:pt x="226" y="7"/>
                  </a:lnTo>
                  <a:lnTo>
                    <a:pt x="232" y="4"/>
                  </a:lnTo>
                  <a:lnTo>
                    <a:pt x="241" y="6"/>
                  </a:lnTo>
                  <a:lnTo>
                    <a:pt x="274" y="4"/>
                  </a:lnTo>
                  <a:lnTo>
                    <a:pt x="281" y="3"/>
                  </a:lnTo>
                  <a:lnTo>
                    <a:pt x="295" y="1"/>
                  </a:lnTo>
                  <a:lnTo>
                    <a:pt x="301" y="0"/>
                  </a:lnTo>
                  <a:lnTo>
                    <a:pt x="323" y="1"/>
                  </a:lnTo>
                  <a:lnTo>
                    <a:pt x="333" y="3"/>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8"/>
            <p:cNvSpPr>
              <a:spLocks/>
            </p:cNvSpPr>
            <p:nvPr/>
          </p:nvSpPr>
          <p:spPr bwMode="auto">
            <a:xfrm>
              <a:off x="595" y="727"/>
              <a:ext cx="603" cy="279"/>
            </a:xfrm>
            <a:custGeom>
              <a:avLst/>
              <a:gdLst/>
              <a:ahLst/>
              <a:cxnLst>
                <a:cxn ang="0">
                  <a:pos x="361" y="10"/>
                </a:cxn>
                <a:cxn ang="0">
                  <a:pos x="389" y="13"/>
                </a:cxn>
                <a:cxn ang="0">
                  <a:pos x="425" y="21"/>
                </a:cxn>
                <a:cxn ang="0">
                  <a:pos x="448" y="24"/>
                </a:cxn>
                <a:cxn ang="0">
                  <a:pos x="462" y="25"/>
                </a:cxn>
                <a:cxn ang="0">
                  <a:pos x="476" y="30"/>
                </a:cxn>
                <a:cxn ang="0">
                  <a:pos x="507" y="48"/>
                </a:cxn>
                <a:cxn ang="0">
                  <a:pos x="530" y="57"/>
                </a:cxn>
                <a:cxn ang="0">
                  <a:pos x="568" y="77"/>
                </a:cxn>
                <a:cxn ang="0">
                  <a:pos x="584" y="95"/>
                </a:cxn>
                <a:cxn ang="0">
                  <a:pos x="600" y="123"/>
                </a:cxn>
                <a:cxn ang="0">
                  <a:pos x="601" y="128"/>
                </a:cxn>
                <a:cxn ang="0">
                  <a:pos x="603" y="153"/>
                </a:cxn>
                <a:cxn ang="0">
                  <a:pos x="596" y="195"/>
                </a:cxn>
                <a:cxn ang="0">
                  <a:pos x="593" y="211"/>
                </a:cxn>
                <a:cxn ang="0">
                  <a:pos x="587" y="223"/>
                </a:cxn>
                <a:cxn ang="0">
                  <a:pos x="572" y="242"/>
                </a:cxn>
                <a:cxn ang="0">
                  <a:pos x="569" y="242"/>
                </a:cxn>
                <a:cxn ang="0">
                  <a:pos x="564" y="248"/>
                </a:cxn>
                <a:cxn ang="0">
                  <a:pos x="540" y="262"/>
                </a:cxn>
                <a:cxn ang="0">
                  <a:pos x="507" y="270"/>
                </a:cxn>
                <a:cxn ang="0">
                  <a:pos x="485" y="271"/>
                </a:cxn>
                <a:cxn ang="0">
                  <a:pos x="445" y="273"/>
                </a:cxn>
                <a:cxn ang="0">
                  <a:pos x="415" y="274"/>
                </a:cxn>
                <a:cxn ang="0">
                  <a:pos x="399" y="277"/>
                </a:cxn>
                <a:cxn ang="0">
                  <a:pos x="366" y="278"/>
                </a:cxn>
                <a:cxn ang="0">
                  <a:pos x="355" y="278"/>
                </a:cxn>
                <a:cxn ang="0">
                  <a:pos x="320" y="279"/>
                </a:cxn>
                <a:cxn ang="0">
                  <a:pos x="295" y="277"/>
                </a:cxn>
                <a:cxn ang="0">
                  <a:pos x="269" y="274"/>
                </a:cxn>
                <a:cxn ang="0">
                  <a:pos x="253" y="272"/>
                </a:cxn>
                <a:cxn ang="0">
                  <a:pos x="221" y="273"/>
                </a:cxn>
                <a:cxn ang="0">
                  <a:pos x="174" y="274"/>
                </a:cxn>
                <a:cxn ang="0">
                  <a:pos x="111" y="270"/>
                </a:cxn>
                <a:cxn ang="0">
                  <a:pos x="83" y="267"/>
                </a:cxn>
                <a:cxn ang="0">
                  <a:pos x="63" y="262"/>
                </a:cxn>
                <a:cxn ang="0">
                  <a:pos x="58" y="257"/>
                </a:cxn>
                <a:cxn ang="0">
                  <a:pos x="54" y="251"/>
                </a:cxn>
                <a:cxn ang="0">
                  <a:pos x="54" y="250"/>
                </a:cxn>
                <a:cxn ang="0">
                  <a:pos x="50" y="245"/>
                </a:cxn>
                <a:cxn ang="0">
                  <a:pos x="49" y="239"/>
                </a:cxn>
                <a:cxn ang="0">
                  <a:pos x="17" y="204"/>
                </a:cxn>
                <a:cxn ang="0">
                  <a:pos x="6" y="187"/>
                </a:cxn>
                <a:cxn ang="0">
                  <a:pos x="0" y="162"/>
                </a:cxn>
                <a:cxn ang="0">
                  <a:pos x="8" y="123"/>
                </a:cxn>
                <a:cxn ang="0">
                  <a:pos x="13" y="107"/>
                </a:cxn>
                <a:cxn ang="0">
                  <a:pos x="22" y="94"/>
                </a:cxn>
                <a:cxn ang="0">
                  <a:pos x="36" y="78"/>
                </a:cxn>
                <a:cxn ang="0">
                  <a:pos x="41" y="74"/>
                </a:cxn>
                <a:cxn ang="0">
                  <a:pos x="73" y="48"/>
                </a:cxn>
                <a:cxn ang="0">
                  <a:pos x="85" y="34"/>
                </a:cxn>
                <a:cxn ang="0">
                  <a:pos x="110" y="21"/>
                </a:cxn>
                <a:cxn ang="0">
                  <a:pos x="141" y="14"/>
                </a:cxn>
                <a:cxn ang="0">
                  <a:pos x="159" y="13"/>
                </a:cxn>
                <a:cxn ang="0">
                  <a:pos x="185" y="12"/>
                </a:cxn>
                <a:cxn ang="0">
                  <a:pos x="220" y="7"/>
                </a:cxn>
                <a:cxn ang="0">
                  <a:pos x="232" y="6"/>
                </a:cxn>
                <a:cxn ang="0">
                  <a:pos x="263" y="6"/>
                </a:cxn>
                <a:cxn ang="0">
                  <a:pos x="276" y="3"/>
                </a:cxn>
                <a:cxn ang="0">
                  <a:pos x="286" y="3"/>
                </a:cxn>
                <a:cxn ang="0">
                  <a:pos x="297" y="0"/>
                </a:cxn>
                <a:cxn ang="0">
                  <a:pos x="319" y="3"/>
                </a:cxn>
                <a:cxn ang="0">
                  <a:pos x="361" y="10"/>
                </a:cxn>
              </a:cxnLst>
              <a:rect l="0" t="0" r="r" b="b"/>
              <a:pathLst>
                <a:path w="603" h="279">
                  <a:moveTo>
                    <a:pt x="361" y="10"/>
                  </a:moveTo>
                  <a:lnTo>
                    <a:pt x="389" y="13"/>
                  </a:lnTo>
                  <a:lnTo>
                    <a:pt x="425" y="21"/>
                  </a:lnTo>
                  <a:lnTo>
                    <a:pt x="448" y="24"/>
                  </a:lnTo>
                  <a:lnTo>
                    <a:pt x="462" y="25"/>
                  </a:lnTo>
                  <a:lnTo>
                    <a:pt x="476" y="30"/>
                  </a:lnTo>
                  <a:lnTo>
                    <a:pt x="507" y="48"/>
                  </a:lnTo>
                  <a:lnTo>
                    <a:pt x="530" y="57"/>
                  </a:lnTo>
                  <a:lnTo>
                    <a:pt x="568" y="77"/>
                  </a:lnTo>
                  <a:lnTo>
                    <a:pt x="584" y="95"/>
                  </a:lnTo>
                  <a:lnTo>
                    <a:pt x="600" y="123"/>
                  </a:lnTo>
                  <a:lnTo>
                    <a:pt x="601" y="128"/>
                  </a:lnTo>
                  <a:lnTo>
                    <a:pt x="603" y="153"/>
                  </a:lnTo>
                  <a:lnTo>
                    <a:pt x="596" y="195"/>
                  </a:lnTo>
                  <a:lnTo>
                    <a:pt x="593" y="211"/>
                  </a:lnTo>
                  <a:lnTo>
                    <a:pt x="587" y="223"/>
                  </a:lnTo>
                  <a:lnTo>
                    <a:pt x="572" y="242"/>
                  </a:lnTo>
                  <a:lnTo>
                    <a:pt x="569" y="242"/>
                  </a:lnTo>
                  <a:lnTo>
                    <a:pt x="564" y="248"/>
                  </a:lnTo>
                  <a:lnTo>
                    <a:pt x="540" y="262"/>
                  </a:lnTo>
                  <a:lnTo>
                    <a:pt x="507" y="270"/>
                  </a:lnTo>
                  <a:lnTo>
                    <a:pt x="485" y="271"/>
                  </a:lnTo>
                  <a:lnTo>
                    <a:pt x="445" y="273"/>
                  </a:lnTo>
                  <a:lnTo>
                    <a:pt x="415" y="274"/>
                  </a:lnTo>
                  <a:lnTo>
                    <a:pt x="399" y="277"/>
                  </a:lnTo>
                  <a:lnTo>
                    <a:pt x="366" y="278"/>
                  </a:lnTo>
                  <a:lnTo>
                    <a:pt x="355" y="278"/>
                  </a:lnTo>
                  <a:lnTo>
                    <a:pt x="320" y="279"/>
                  </a:lnTo>
                  <a:lnTo>
                    <a:pt x="295" y="277"/>
                  </a:lnTo>
                  <a:lnTo>
                    <a:pt x="269" y="274"/>
                  </a:lnTo>
                  <a:lnTo>
                    <a:pt x="253" y="272"/>
                  </a:lnTo>
                  <a:lnTo>
                    <a:pt x="221" y="273"/>
                  </a:lnTo>
                  <a:lnTo>
                    <a:pt x="174" y="274"/>
                  </a:lnTo>
                  <a:lnTo>
                    <a:pt x="111" y="270"/>
                  </a:lnTo>
                  <a:lnTo>
                    <a:pt x="83" y="267"/>
                  </a:lnTo>
                  <a:lnTo>
                    <a:pt x="63" y="262"/>
                  </a:lnTo>
                  <a:lnTo>
                    <a:pt x="58" y="257"/>
                  </a:lnTo>
                  <a:lnTo>
                    <a:pt x="54" y="251"/>
                  </a:lnTo>
                  <a:lnTo>
                    <a:pt x="54" y="250"/>
                  </a:lnTo>
                  <a:lnTo>
                    <a:pt x="50" y="245"/>
                  </a:lnTo>
                  <a:lnTo>
                    <a:pt x="49" y="239"/>
                  </a:lnTo>
                  <a:lnTo>
                    <a:pt x="17" y="204"/>
                  </a:lnTo>
                  <a:lnTo>
                    <a:pt x="6" y="187"/>
                  </a:lnTo>
                  <a:lnTo>
                    <a:pt x="0" y="162"/>
                  </a:lnTo>
                  <a:lnTo>
                    <a:pt x="8" y="123"/>
                  </a:lnTo>
                  <a:lnTo>
                    <a:pt x="13" y="107"/>
                  </a:lnTo>
                  <a:lnTo>
                    <a:pt x="22" y="94"/>
                  </a:lnTo>
                  <a:lnTo>
                    <a:pt x="36" y="78"/>
                  </a:lnTo>
                  <a:lnTo>
                    <a:pt x="41" y="74"/>
                  </a:lnTo>
                  <a:lnTo>
                    <a:pt x="73" y="48"/>
                  </a:lnTo>
                  <a:lnTo>
                    <a:pt x="85" y="34"/>
                  </a:lnTo>
                  <a:lnTo>
                    <a:pt x="110" y="21"/>
                  </a:lnTo>
                  <a:lnTo>
                    <a:pt x="141" y="14"/>
                  </a:lnTo>
                  <a:lnTo>
                    <a:pt x="159" y="13"/>
                  </a:lnTo>
                  <a:lnTo>
                    <a:pt x="185" y="12"/>
                  </a:lnTo>
                  <a:lnTo>
                    <a:pt x="220" y="7"/>
                  </a:lnTo>
                  <a:lnTo>
                    <a:pt x="232" y="6"/>
                  </a:lnTo>
                  <a:lnTo>
                    <a:pt x="263" y="6"/>
                  </a:lnTo>
                  <a:lnTo>
                    <a:pt x="276" y="3"/>
                  </a:lnTo>
                  <a:lnTo>
                    <a:pt x="286" y="3"/>
                  </a:lnTo>
                  <a:lnTo>
                    <a:pt x="297" y="0"/>
                  </a:lnTo>
                  <a:lnTo>
                    <a:pt x="319" y="3"/>
                  </a:lnTo>
                  <a:lnTo>
                    <a:pt x="361" y="10"/>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7"/>
            <p:cNvSpPr>
              <a:spLocks/>
            </p:cNvSpPr>
            <p:nvPr/>
          </p:nvSpPr>
          <p:spPr bwMode="auto">
            <a:xfrm>
              <a:off x="663" y="751"/>
              <a:ext cx="486" cy="234"/>
            </a:xfrm>
            <a:custGeom>
              <a:avLst/>
              <a:gdLst/>
              <a:ahLst/>
              <a:cxnLst>
                <a:cxn ang="0">
                  <a:pos x="235" y="9"/>
                </a:cxn>
                <a:cxn ang="0">
                  <a:pos x="260" y="14"/>
                </a:cxn>
                <a:cxn ang="0">
                  <a:pos x="296" y="19"/>
                </a:cxn>
                <a:cxn ang="0">
                  <a:pos x="339" y="22"/>
                </a:cxn>
                <a:cxn ang="0">
                  <a:pos x="393" y="38"/>
                </a:cxn>
                <a:cxn ang="0">
                  <a:pos x="435" y="62"/>
                </a:cxn>
                <a:cxn ang="0">
                  <a:pos x="446" y="67"/>
                </a:cxn>
                <a:cxn ang="0">
                  <a:pos x="472" y="84"/>
                </a:cxn>
                <a:cxn ang="0">
                  <a:pos x="483" y="109"/>
                </a:cxn>
                <a:cxn ang="0">
                  <a:pos x="482" y="149"/>
                </a:cxn>
                <a:cxn ang="0">
                  <a:pos x="472" y="172"/>
                </a:cxn>
                <a:cxn ang="0">
                  <a:pos x="441" y="202"/>
                </a:cxn>
                <a:cxn ang="0">
                  <a:pos x="425" y="209"/>
                </a:cxn>
                <a:cxn ang="0">
                  <a:pos x="361" y="226"/>
                </a:cxn>
                <a:cxn ang="0">
                  <a:pos x="316" y="232"/>
                </a:cxn>
                <a:cxn ang="0">
                  <a:pos x="288" y="234"/>
                </a:cxn>
                <a:cxn ang="0">
                  <a:pos x="252" y="232"/>
                </a:cxn>
                <a:cxn ang="0">
                  <a:pos x="184" y="229"/>
                </a:cxn>
                <a:cxn ang="0">
                  <a:pos x="131" y="231"/>
                </a:cxn>
                <a:cxn ang="0">
                  <a:pos x="85" y="218"/>
                </a:cxn>
                <a:cxn ang="0">
                  <a:pos x="59" y="212"/>
                </a:cxn>
                <a:cxn ang="0">
                  <a:pos x="37" y="199"/>
                </a:cxn>
                <a:cxn ang="0">
                  <a:pos x="6" y="171"/>
                </a:cxn>
                <a:cxn ang="0">
                  <a:pos x="1" y="159"/>
                </a:cxn>
                <a:cxn ang="0">
                  <a:pos x="8" y="113"/>
                </a:cxn>
                <a:cxn ang="0">
                  <a:pos x="19" y="89"/>
                </a:cxn>
                <a:cxn ang="0">
                  <a:pos x="22" y="78"/>
                </a:cxn>
                <a:cxn ang="0">
                  <a:pos x="42" y="42"/>
                </a:cxn>
                <a:cxn ang="0">
                  <a:pos x="52" y="34"/>
                </a:cxn>
                <a:cxn ang="0">
                  <a:pos x="64" y="28"/>
                </a:cxn>
                <a:cxn ang="0">
                  <a:pos x="89" y="20"/>
                </a:cxn>
                <a:cxn ang="0">
                  <a:pos x="103" y="16"/>
                </a:cxn>
                <a:cxn ang="0">
                  <a:pos x="134" y="8"/>
                </a:cxn>
                <a:cxn ang="0">
                  <a:pos x="161" y="0"/>
                </a:cxn>
                <a:cxn ang="0">
                  <a:pos x="205" y="6"/>
                </a:cxn>
              </a:cxnLst>
              <a:rect l="0" t="0" r="r" b="b"/>
              <a:pathLst>
                <a:path w="486" h="234">
                  <a:moveTo>
                    <a:pt x="205" y="6"/>
                  </a:moveTo>
                  <a:lnTo>
                    <a:pt x="235" y="9"/>
                  </a:lnTo>
                  <a:lnTo>
                    <a:pt x="246" y="12"/>
                  </a:lnTo>
                  <a:lnTo>
                    <a:pt x="260" y="14"/>
                  </a:lnTo>
                  <a:lnTo>
                    <a:pt x="270" y="14"/>
                  </a:lnTo>
                  <a:lnTo>
                    <a:pt x="296" y="19"/>
                  </a:lnTo>
                  <a:lnTo>
                    <a:pt x="321" y="20"/>
                  </a:lnTo>
                  <a:lnTo>
                    <a:pt x="339" y="22"/>
                  </a:lnTo>
                  <a:lnTo>
                    <a:pt x="380" y="33"/>
                  </a:lnTo>
                  <a:lnTo>
                    <a:pt x="393" y="38"/>
                  </a:lnTo>
                  <a:lnTo>
                    <a:pt x="408" y="49"/>
                  </a:lnTo>
                  <a:lnTo>
                    <a:pt x="435" y="62"/>
                  </a:lnTo>
                  <a:lnTo>
                    <a:pt x="444" y="67"/>
                  </a:lnTo>
                  <a:lnTo>
                    <a:pt x="446" y="67"/>
                  </a:lnTo>
                  <a:lnTo>
                    <a:pt x="462" y="77"/>
                  </a:lnTo>
                  <a:lnTo>
                    <a:pt x="472" y="84"/>
                  </a:lnTo>
                  <a:lnTo>
                    <a:pt x="479" y="94"/>
                  </a:lnTo>
                  <a:lnTo>
                    <a:pt x="483" y="109"/>
                  </a:lnTo>
                  <a:lnTo>
                    <a:pt x="486" y="138"/>
                  </a:lnTo>
                  <a:lnTo>
                    <a:pt x="482" y="149"/>
                  </a:lnTo>
                  <a:lnTo>
                    <a:pt x="478" y="154"/>
                  </a:lnTo>
                  <a:lnTo>
                    <a:pt x="472" y="172"/>
                  </a:lnTo>
                  <a:lnTo>
                    <a:pt x="464" y="185"/>
                  </a:lnTo>
                  <a:lnTo>
                    <a:pt x="441" y="202"/>
                  </a:lnTo>
                  <a:lnTo>
                    <a:pt x="428" y="207"/>
                  </a:lnTo>
                  <a:lnTo>
                    <a:pt x="425" y="209"/>
                  </a:lnTo>
                  <a:lnTo>
                    <a:pt x="395" y="218"/>
                  </a:lnTo>
                  <a:lnTo>
                    <a:pt x="361" y="226"/>
                  </a:lnTo>
                  <a:lnTo>
                    <a:pt x="344" y="228"/>
                  </a:lnTo>
                  <a:lnTo>
                    <a:pt x="316" y="232"/>
                  </a:lnTo>
                  <a:lnTo>
                    <a:pt x="301" y="234"/>
                  </a:lnTo>
                  <a:lnTo>
                    <a:pt x="288" y="234"/>
                  </a:lnTo>
                  <a:lnTo>
                    <a:pt x="270" y="234"/>
                  </a:lnTo>
                  <a:lnTo>
                    <a:pt x="252" y="232"/>
                  </a:lnTo>
                  <a:lnTo>
                    <a:pt x="226" y="228"/>
                  </a:lnTo>
                  <a:lnTo>
                    <a:pt x="184" y="229"/>
                  </a:lnTo>
                  <a:lnTo>
                    <a:pt x="150" y="234"/>
                  </a:lnTo>
                  <a:lnTo>
                    <a:pt x="131" y="231"/>
                  </a:lnTo>
                  <a:lnTo>
                    <a:pt x="119" y="227"/>
                  </a:lnTo>
                  <a:lnTo>
                    <a:pt x="85" y="218"/>
                  </a:lnTo>
                  <a:lnTo>
                    <a:pt x="69" y="214"/>
                  </a:lnTo>
                  <a:lnTo>
                    <a:pt x="59" y="212"/>
                  </a:lnTo>
                  <a:lnTo>
                    <a:pt x="46" y="206"/>
                  </a:lnTo>
                  <a:lnTo>
                    <a:pt x="37" y="199"/>
                  </a:lnTo>
                  <a:lnTo>
                    <a:pt x="28" y="193"/>
                  </a:lnTo>
                  <a:lnTo>
                    <a:pt x="6" y="171"/>
                  </a:lnTo>
                  <a:lnTo>
                    <a:pt x="4" y="165"/>
                  </a:lnTo>
                  <a:lnTo>
                    <a:pt x="1" y="159"/>
                  </a:lnTo>
                  <a:lnTo>
                    <a:pt x="0" y="140"/>
                  </a:lnTo>
                  <a:lnTo>
                    <a:pt x="8" y="113"/>
                  </a:lnTo>
                  <a:lnTo>
                    <a:pt x="15" y="99"/>
                  </a:lnTo>
                  <a:lnTo>
                    <a:pt x="19" y="89"/>
                  </a:lnTo>
                  <a:lnTo>
                    <a:pt x="19" y="85"/>
                  </a:lnTo>
                  <a:lnTo>
                    <a:pt x="22" y="78"/>
                  </a:lnTo>
                  <a:lnTo>
                    <a:pt x="28" y="62"/>
                  </a:lnTo>
                  <a:lnTo>
                    <a:pt x="42" y="42"/>
                  </a:lnTo>
                  <a:lnTo>
                    <a:pt x="48" y="38"/>
                  </a:lnTo>
                  <a:lnTo>
                    <a:pt x="52" y="34"/>
                  </a:lnTo>
                  <a:lnTo>
                    <a:pt x="59" y="31"/>
                  </a:lnTo>
                  <a:lnTo>
                    <a:pt x="64" y="28"/>
                  </a:lnTo>
                  <a:lnTo>
                    <a:pt x="70" y="26"/>
                  </a:lnTo>
                  <a:lnTo>
                    <a:pt x="89" y="20"/>
                  </a:lnTo>
                  <a:lnTo>
                    <a:pt x="94" y="20"/>
                  </a:lnTo>
                  <a:lnTo>
                    <a:pt x="103" y="16"/>
                  </a:lnTo>
                  <a:lnTo>
                    <a:pt x="113" y="15"/>
                  </a:lnTo>
                  <a:lnTo>
                    <a:pt x="134" y="8"/>
                  </a:lnTo>
                  <a:lnTo>
                    <a:pt x="138" y="6"/>
                  </a:lnTo>
                  <a:lnTo>
                    <a:pt x="161" y="0"/>
                  </a:lnTo>
                  <a:lnTo>
                    <a:pt x="185" y="1"/>
                  </a:lnTo>
                  <a:lnTo>
                    <a:pt x="205" y="6"/>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6"/>
            <p:cNvSpPr>
              <a:spLocks/>
            </p:cNvSpPr>
            <p:nvPr/>
          </p:nvSpPr>
          <p:spPr bwMode="auto">
            <a:xfrm>
              <a:off x="669" y="756"/>
              <a:ext cx="473" cy="224"/>
            </a:xfrm>
            <a:custGeom>
              <a:avLst/>
              <a:gdLst/>
              <a:ahLst/>
              <a:cxnLst>
                <a:cxn ang="0">
                  <a:pos x="232" y="10"/>
                </a:cxn>
                <a:cxn ang="0">
                  <a:pos x="269" y="15"/>
                </a:cxn>
                <a:cxn ang="0">
                  <a:pos x="331" y="21"/>
                </a:cxn>
                <a:cxn ang="0">
                  <a:pos x="385" y="39"/>
                </a:cxn>
                <a:cxn ang="0">
                  <a:pos x="422" y="59"/>
                </a:cxn>
                <a:cxn ang="0">
                  <a:pos x="454" y="77"/>
                </a:cxn>
                <a:cxn ang="0">
                  <a:pos x="470" y="96"/>
                </a:cxn>
                <a:cxn ang="0">
                  <a:pos x="472" y="114"/>
                </a:cxn>
                <a:cxn ang="0">
                  <a:pos x="461" y="166"/>
                </a:cxn>
                <a:cxn ang="0">
                  <a:pos x="433" y="193"/>
                </a:cxn>
                <a:cxn ang="0">
                  <a:pos x="375" y="212"/>
                </a:cxn>
                <a:cxn ang="0">
                  <a:pos x="345" y="217"/>
                </a:cxn>
                <a:cxn ang="0">
                  <a:pos x="303" y="222"/>
                </a:cxn>
                <a:cxn ang="0">
                  <a:pos x="246" y="222"/>
                </a:cxn>
                <a:cxn ang="0">
                  <a:pos x="183" y="219"/>
                </a:cxn>
                <a:cxn ang="0">
                  <a:pos x="125" y="221"/>
                </a:cxn>
                <a:cxn ang="0">
                  <a:pos x="92" y="210"/>
                </a:cxn>
                <a:cxn ang="0">
                  <a:pos x="51" y="201"/>
                </a:cxn>
                <a:cxn ang="0">
                  <a:pos x="22" y="180"/>
                </a:cxn>
                <a:cxn ang="0">
                  <a:pos x="4" y="156"/>
                </a:cxn>
                <a:cxn ang="0">
                  <a:pos x="2" y="132"/>
                </a:cxn>
                <a:cxn ang="0">
                  <a:pos x="14" y="98"/>
                </a:cxn>
                <a:cxn ang="0">
                  <a:pos x="19" y="87"/>
                </a:cxn>
                <a:cxn ang="0">
                  <a:pos x="23" y="72"/>
                </a:cxn>
                <a:cxn ang="0">
                  <a:pos x="31" y="53"/>
                </a:cxn>
                <a:cxn ang="0">
                  <a:pos x="58" y="29"/>
                </a:cxn>
                <a:cxn ang="0">
                  <a:pos x="83" y="21"/>
                </a:cxn>
                <a:cxn ang="0">
                  <a:pos x="96" y="19"/>
                </a:cxn>
                <a:cxn ang="0">
                  <a:pos x="114" y="14"/>
                </a:cxn>
                <a:cxn ang="0">
                  <a:pos x="128" y="9"/>
                </a:cxn>
                <a:cxn ang="0">
                  <a:pos x="156" y="0"/>
                </a:cxn>
                <a:cxn ang="0">
                  <a:pos x="203" y="7"/>
                </a:cxn>
              </a:cxnLst>
              <a:rect l="0" t="0" r="r" b="b"/>
              <a:pathLst>
                <a:path w="473" h="224">
                  <a:moveTo>
                    <a:pt x="203" y="7"/>
                  </a:moveTo>
                  <a:lnTo>
                    <a:pt x="232" y="10"/>
                  </a:lnTo>
                  <a:lnTo>
                    <a:pt x="255" y="12"/>
                  </a:lnTo>
                  <a:lnTo>
                    <a:pt x="269" y="15"/>
                  </a:lnTo>
                  <a:lnTo>
                    <a:pt x="299" y="19"/>
                  </a:lnTo>
                  <a:lnTo>
                    <a:pt x="331" y="21"/>
                  </a:lnTo>
                  <a:lnTo>
                    <a:pt x="371" y="32"/>
                  </a:lnTo>
                  <a:lnTo>
                    <a:pt x="385" y="39"/>
                  </a:lnTo>
                  <a:lnTo>
                    <a:pt x="397" y="46"/>
                  </a:lnTo>
                  <a:lnTo>
                    <a:pt x="422" y="59"/>
                  </a:lnTo>
                  <a:lnTo>
                    <a:pt x="431" y="65"/>
                  </a:lnTo>
                  <a:lnTo>
                    <a:pt x="454" y="77"/>
                  </a:lnTo>
                  <a:lnTo>
                    <a:pt x="466" y="87"/>
                  </a:lnTo>
                  <a:lnTo>
                    <a:pt x="470" y="96"/>
                  </a:lnTo>
                  <a:lnTo>
                    <a:pt x="472" y="108"/>
                  </a:lnTo>
                  <a:lnTo>
                    <a:pt x="472" y="114"/>
                  </a:lnTo>
                  <a:lnTo>
                    <a:pt x="473" y="131"/>
                  </a:lnTo>
                  <a:lnTo>
                    <a:pt x="461" y="166"/>
                  </a:lnTo>
                  <a:lnTo>
                    <a:pt x="456" y="174"/>
                  </a:lnTo>
                  <a:lnTo>
                    <a:pt x="433" y="193"/>
                  </a:lnTo>
                  <a:lnTo>
                    <a:pt x="413" y="200"/>
                  </a:lnTo>
                  <a:lnTo>
                    <a:pt x="375" y="212"/>
                  </a:lnTo>
                  <a:lnTo>
                    <a:pt x="366" y="213"/>
                  </a:lnTo>
                  <a:lnTo>
                    <a:pt x="345" y="217"/>
                  </a:lnTo>
                  <a:lnTo>
                    <a:pt x="327" y="219"/>
                  </a:lnTo>
                  <a:lnTo>
                    <a:pt x="303" y="222"/>
                  </a:lnTo>
                  <a:lnTo>
                    <a:pt x="285" y="224"/>
                  </a:lnTo>
                  <a:lnTo>
                    <a:pt x="246" y="222"/>
                  </a:lnTo>
                  <a:lnTo>
                    <a:pt x="213" y="219"/>
                  </a:lnTo>
                  <a:lnTo>
                    <a:pt x="183" y="219"/>
                  </a:lnTo>
                  <a:lnTo>
                    <a:pt x="146" y="223"/>
                  </a:lnTo>
                  <a:lnTo>
                    <a:pt x="125" y="221"/>
                  </a:lnTo>
                  <a:lnTo>
                    <a:pt x="111" y="215"/>
                  </a:lnTo>
                  <a:lnTo>
                    <a:pt x="92" y="210"/>
                  </a:lnTo>
                  <a:lnTo>
                    <a:pt x="74" y="206"/>
                  </a:lnTo>
                  <a:lnTo>
                    <a:pt x="51" y="201"/>
                  </a:lnTo>
                  <a:lnTo>
                    <a:pt x="27" y="186"/>
                  </a:lnTo>
                  <a:lnTo>
                    <a:pt x="22" y="180"/>
                  </a:lnTo>
                  <a:lnTo>
                    <a:pt x="14" y="175"/>
                  </a:lnTo>
                  <a:lnTo>
                    <a:pt x="4" y="156"/>
                  </a:lnTo>
                  <a:lnTo>
                    <a:pt x="0" y="151"/>
                  </a:lnTo>
                  <a:lnTo>
                    <a:pt x="2" y="132"/>
                  </a:lnTo>
                  <a:lnTo>
                    <a:pt x="7" y="113"/>
                  </a:lnTo>
                  <a:lnTo>
                    <a:pt x="14" y="98"/>
                  </a:lnTo>
                  <a:lnTo>
                    <a:pt x="17" y="91"/>
                  </a:lnTo>
                  <a:lnTo>
                    <a:pt x="19" y="87"/>
                  </a:lnTo>
                  <a:lnTo>
                    <a:pt x="21" y="79"/>
                  </a:lnTo>
                  <a:lnTo>
                    <a:pt x="23" y="72"/>
                  </a:lnTo>
                  <a:lnTo>
                    <a:pt x="25" y="65"/>
                  </a:lnTo>
                  <a:lnTo>
                    <a:pt x="31" y="53"/>
                  </a:lnTo>
                  <a:lnTo>
                    <a:pt x="39" y="44"/>
                  </a:lnTo>
                  <a:lnTo>
                    <a:pt x="58" y="29"/>
                  </a:lnTo>
                  <a:lnTo>
                    <a:pt x="76" y="23"/>
                  </a:lnTo>
                  <a:lnTo>
                    <a:pt x="83" y="21"/>
                  </a:lnTo>
                  <a:lnTo>
                    <a:pt x="90" y="19"/>
                  </a:lnTo>
                  <a:lnTo>
                    <a:pt x="96" y="19"/>
                  </a:lnTo>
                  <a:lnTo>
                    <a:pt x="101" y="16"/>
                  </a:lnTo>
                  <a:lnTo>
                    <a:pt x="114" y="14"/>
                  </a:lnTo>
                  <a:lnTo>
                    <a:pt x="119" y="11"/>
                  </a:lnTo>
                  <a:lnTo>
                    <a:pt x="128" y="9"/>
                  </a:lnTo>
                  <a:lnTo>
                    <a:pt x="138" y="3"/>
                  </a:lnTo>
                  <a:lnTo>
                    <a:pt x="156" y="0"/>
                  </a:lnTo>
                  <a:lnTo>
                    <a:pt x="176" y="1"/>
                  </a:lnTo>
                  <a:lnTo>
                    <a:pt x="203" y="7"/>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5"/>
            <p:cNvSpPr>
              <a:spLocks/>
            </p:cNvSpPr>
            <p:nvPr/>
          </p:nvSpPr>
          <p:spPr bwMode="auto">
            <a:xfrm>
              <a:off x="745" y="799"/>
              <a:ext cx="337" cy="163"/>
            </a:xfrm>
            <a:custGeom>
              <a:avLst/>
              <a:gdLst/>
              <a:ahLst/>
              <a:cxnLst>
                <a:cxn ang="0">
                  <a:pos x="221" y="12"/>
                </a:cxn>
                <a:cxn ang="0">
                  <a:pos x="237" y="12"/>
                </a:cxn>
                <a:cxn ang="0">
                  <a:pos x="260" y="10"/>
                </a:cxn>
                <a:cxn ang="0">
                  <a:pos x="280" y="14"/>
                </a:cxn>
                <a:cxn ang="0">
                  <a:pos x="300" y="27"/>
                </a:cxn>
                <a:cxn ang="0">
                  <a:pos x="317" y="40"/>
                </a:cxn>
                <a:cxn ang="0">
                  <a:pos x="318" y="42"/>
                </a:cxn>
                <a:cxn ang="0">
                  <a:pos x="327" y="48"/>
                </a:cxn>
                <a:cxn ang="0">
                  <a:pos x="336" y="64"/>
                </a:cxn>
                <a:cxn ang="0">
                  <a:pos x="337" y="74"/>
                </a:cxn>
                <a:cxn ang="0">
                  <a:pos x="336" y="91"/>
                </a:cxn>
                <a:cxn ang="0">
                  <a:pos x="335" y="96"/>
                </a:cxn>
                <a:cxn ang="0">
                  <a:pos x="329" y="104"/>
                </a:cxn>
                <a:cxn ang="0">
                  <a:pos x="316" y="112"/>
                </a:cxn>
                <a:cxn ang="0">
                  <a:pos x="270" y="131"/>
                </a:cxn>
                <a:cxn ang="0">
                  <a:pos x="256" y="139"/>
                </a:cxn>
                <a:cxn ang="0">
                  <a:pos x="241" y="145"/>
                </a:cxn>
                <a:cxn ang="0">
                  <a:pos x="235" y="145"/>
                </a:cxn>
                <a:cxn ang="0">
                  <a:pos x="232" y="147"/>
                </a:cxn>
                <a:cxn ang="0">
                  <a:pos x="227" y="149"/>
                </a:cxn>
                <a:cxn ang="0">
                  <a:pos x="209" y="157"/>
                </a:cxn>
                <a:cxn ang="0">
                  <a:pos x="192" y="160"/>
                </a:cxn>
                <a:cxn ang="0">
                  <a:pos x="190" y="161"/>
                </a:cxn>
                <a:cxn ang="0">
                  <a:pos x="163" y="163"/>
                </a:cxn>
                <a:cxn ang="0">
                  <a:pos x="119" y="156"/>
                </a:cxn>
                <a:cxn ang="0">
                  <a:pos x="99" y="156"/>
                </a:cxn>
                <a:cxn ang="0">
                  <a:pos x="68" y="152"/>
                </a:cxn>
                <a:cxn ang="0">
                  <a:pos x="61" y="150"/>
                </a:cxn>
                <a:cxn ang="0">
                  <a:pos x="53" y="149"/>
                </a:cxn>
                <a:cxn ang="0">
                  <a:pos x="38" y="143"/>
                </a:cxn>
                <a:cxn ang="0">
                  <a:pos x="17" y="123"/>
                </a:cxn>
                <a:cxn ang="0">
                  <a:pos x="14" y="118"/>
                </a:cxn>
                <a:cxn ang="0">
                  <a:pos x="10" y="113"/>
                </a:cxn>
                <a:cxn ang="0">
                  <a:pos x="9" y="108"/>
                </a:cxn>
                <a:cxn ang="0">
                  <a:pos x="6" y="105"/>
                </a:cxn>
                <a:cxn ang="0">
                  <a:pos x="5" y="97"/>
                </a:cxn>
                <a:cxn ang="0">
                  <a:pos x="2" y="81"/>
                </a:cxn>
                <a:cxn ang="0">
                  <a:pos x="0" y="69"/>
                </a:cxn>
                <a:cxn ang="0">
                  <a:pos x="3" y="64"/>
                </a:cxn>
                <a:cxn ang="0">
                  <a:pos x="5" y="56"/>
                </a:cxn>
                <a:cxn ang="0">
                  <a:pos x="12" y="48"/>
                </a:cxn>
                <a:cxn ang="0">
                  <a:pos x="38" y="34"/>
                </a:cxn>
                <a:cxn ang="0">
                  <a:pos x="49" y="30"/>
                </a:cxn>
                <a:cxn ang="0">
                  <a:pos x="65" y="22"/>
                </a:cxn>
                <a:cxn ang="0">
                  <a:pos x="102" y="9"/>
                </a:cxn>
                <a:cxn ang="0">
                  <a:pos x="121" y="5"/>
                </a:cxn>
                <a:cxn ang="0">
                  <a:pos x="137" y="1"/>
                </a:cxn>
                <a:cxn ang="0">
                  <a:pos x="151" y="0"/>
                </a:cxn>
                <a:cxn ang="0">
                  <a:pos x="153" y="0"/>
                </a:cxn>
                <a:cxn ang="0">
                  <a:pos x="178" y="2"/>
                </a:cxn>
                <a:cxn ang="0">
                  <a:pos x="221" y="12"/>
                </a:cxn>
              </a:cxnLst>
              <a:rect l="0" t="0" r="r" b="b"/>
              <a:pathLst>
                <a:path w="337" h="163">
                  <a:moveTo>
                    <a:pt x="221" y="12"/>
                  </a:moveTo>
                  <a:lnTo>
                    <a:pt x="237" y="12"/>
                  </a:lnTo>
                  <a:lnTo>
                    <a:pt x="260" y="10"/>
                  </a:lnTo>
                  <a:lnTo>
                    <a:pt x="280" y="14"/>
                  </a:lnTo>
                  <a:lnTo>
                    <a:pt x="300" y="27"/>
                  </a:lnTo>
                  <a:lnTo>
                    <a:pt x="317" y="40"/>
                  </a:lnTo>
                  <a:lnTo>
                    <a:pt x="318" y="42"/>
                  </a:lnTo>
                  <a:lnTo>
                    <a:pt x="327" y="48"/>
                  </a:lnTo>
                  <a:lnTo>
                    <a:pt x="336" y="64"/>
                  </a:lnTo>
                  <a:lnTo>
                    <a:pt x="337" y="74"/>
                  </a:lnTo>
                  <a:lnTo>
                    <a:pt x="336" y="91"/>
                  </a:lnTo>
                  <a:lnTo>
                    <a:pt x="335" y="96"/>
                  </a:lnTo>
                  <a:lnTo>
                    <a:pt x="329" y="104"/>
                  </a:lnTo>
                  <a:lnTo>
                    <a:pt x="316" y="112"/>
                  </a:lnTo>
                  <a:lnTo>
                    <a:pt x="270" y="131"/>
                  </a:lnTo>
                  <a:lnTo>
                    <a:pt x="256" y="139"/>
                  </a:lnTo>
                  <a:lnTo>
                    <a:pt x="241" y="145"/>
                  </a:lnTo>
                  <a:lnTo>
                    <a:pt x="235" y="145"/>
                  </a:lnTo>
                  <a:lnTo>
                    <a:pt x="232" y="147"/>
                  </a:lnTo>
                  <a:lnTo>
                    <a:pt x="227" y="149"/>
                  </a:lnTo>
                  <a:lnTo>
                    <a:pt x="209" y="157"/>
                  </a:lnTo>
                  <a:lnTo>
                    <a:pt x="192" y="160"/>
                  </a:lnTo>
                  <a:lnTo>
                    <a:pt x="190" y="161"/>
                  </a:lnTo>
                  <a:lnTo>
                    <a:pt x="163" y="163"/>
                  </a:lnTo>
                  <a:lnTo>
                    <a:pt x="119" y="156"/>
                  </a:lnTo>
                  <a:lnTo>
                    <a:pt x="99" y="156"/>
                  </a:lnTo>
                  <a:lnTo>
                    <a:pt x="68" y="152"/>
                  </a:lnTo>
                  <a:lnTo>
                    <a:pt x="61" y="150"/>
                  </a:lnTo>
                  <a:lnTo>
                    <a:pt x="53" y="149"/>
                  </a:lnTo>
                  <a:lnTo>
                    <a:pt x="38" y="143"/>
                  </a:lnTo>
                  <a:lnTo>
                    <a:pt x="17" y="123"/>
                  </a:lnTo>
                  <a:lnTo>
                    <a:pt x="14" y="118"/>
                  </a:lnTo>
                  <a:lnTo>
                    <a:pt x="10" y="113"/>
                  </a:lnTo>
                  <a:lnTo>
                    <a:pt x="9" y="108"/>
                  </a:lnTo>
                  <a:lnTo>
                    <a:pt x="6" y="105"/>
                  </a:lnTo>
                  <a:lnTo>
                    <a:pt x="5" y="97"/>
                  </a:lnTo>
                  <a:lnTo>
                    <a:pt x="2" y="81"/>
                  </a:lnTo>
                  <a:lnTo>
                    <a:pt x="0" y="69"/>
                  </a:lnTo>
                  <a:lnTo>
                    <a:pt x="3" y="64"/>
                  </a:lnTo>
                  <a:lnTo>
                    <a:pt x="5" y="56"/>
                  </a:lnTo>
                  <a:lnTo>
                    <a:pt x="12" y="48"/>
                  </a:lnTo>
                  <a:lnTo>
                    <a:pt x="38" y="34"/>
                  </a:lnTo>
                  <a:lnTo>
                    <a:pt x="49" y="30"/>
                  </a:lnTo>
                  <a:lnTo>
                    <a:pt x="65" y="22"/>
                  </a:lnTo>
                  <a:lnTo>
                    <a:pt x="102" y="9"/>
                  </a:lnTo>
                  <a:lnTo>
                    <a:pt x="121" y="5"/>
                  </a:lnTo>
                  <a:lnTo>
                    <a:pt x="137" y="1"/>
                  </a:lnTo>
                  <a:lnTo>
                    <a:pt x="151" y="0"/>
                  </a:lnTo>
                  <a:lnTo>
                    <a:pt x="153" y="0"/>
                  </a:lnTo>
                  <a:lnTo>
                    <a:pt x="178" y="2"/>
                  </a:lnTo>
                  <a:lnTo>
                    <a:pt x="221" y="12"/>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4"/>
            <p:cNvSpPr>
              <a:spLocks/>
            </p:cNvSpPr>
            <p:nvPr/>
          </p:nvSpPr>
          <p:spPr bwMode="auto">
            <a:xfrm>
              <a:off x="752" y="805"/>
              <a:ext cx="324" cy="152"/>
            </a:xfrm>
            <a:custGeom>
              <a:avLst/>
              <a:gdLst/>
              <a:ahLst/>
              <a:cxnLst>
                <a:cxn ang="0">
                  <a:pos x="220" y="10"/>
                </a:cxn>
                <a:cxn ang="0">
                  <a:pos x="263" y="11"/>
                </a:cxn>
                <a:cxn ang="0">
                  <a:pos x="282" y="20"/>
                </a:cxn>
                <a:cxn ang="0">
                  <a:pos x="302" y="35"/>
                </a:cxn>
                <a:cxn ang="0">
                  <a:pos x="319" y="50"/>
                </a:cxn>
                <a:cxn ang="0">
                  <a:pos x="324" y="61"/>
                </a:cxn>
                <a:cxn ang="0">
                  <a:pos x="324" y="78"/>
                </a:cxn>
                <a:cxn ang="0">
                  <a:pos x="322" y="85"/>
                </a:cxn>
                <a:cxn ang="0">
                  <a:pos x="318" y="93"/>
                </a:cxn>
                <a:cxn ang="0">
                  <a:pos x="311" y="98"/>
                </a:cxn>
                <a:cxn ang="0">
                  <a:pos x="286" y="109"/>
                </a:cxn>
                <a:cxn ang="0">
                  <a:pos x="255" y="124"/>
                </a:cxn>
                <a:cxn ang="0">
                  <a:pos x="236" y="132"/>
                </a:cxn>
                <a:cxn ang="0">
                  <a:pos x="216" y="138"/>
                </a:cxn>
                <a:cxn ang="0">
                  <a:pos x="200" y="146"/>
                </a:cxn>
                <a:cxn ang="0">
                  <a:pos x="190" y="148"/>
                </a:cxn>
                <a:cxn ang="0">
                  <a:pos x="156" y="152"/>
                </a:cxn>
                <a:cxn ang="0">
                  <a:pos x="121" y="146"/>
                </a:cxn>
                <a:cxn ang="0">
                  <a:pos x="67" y="141"/>
                </a:cxn>
                <a:cxn ang="0">
                  <a:pos x="45" y="137"/>
                </a:cxn>
                <a:cxn ang="0">
                  <a:pos x="31" y="130"/>
                </a:cxn>
                <a:cxn ang="0">
                  <a:pos x="18" y="118"/>
                </a:cxn>
                <a:cxn ang="0">
                  <a:pos x="18" y="114"/>
                </a:cxn>
                <a:cxn ang="0">
                  <a:pos x="12" y="109"/>
                </a:cxn>
                <a:cxn ang="0">
                  <a:pos x="12" y="105"/>
                </a:cxn>
                <a:cxn ang="0">
                  <a:pos x="8" y="102"/>
                </a:cxn>
                <a:cxn ang="0">
                  <a:pos x="7" y="96"/>
                </a:cxn>
                <a:cxn ang="0">
                  <a:pos x="3" y="91"/>
                </a:cxn>
                <a:cxn ang="0">
                  <a:pos x="3" y="84"/>
                </a:cxn>
                <a:cxn ang="0">
                  <a:pos x="0" y="73"/>
                </a:cxn>
                <a:cxn ang="0">
                  <a:pos x="2" y="58"/>
                </a:cxn>
                <a:cxn ang="0">
                  <a:pos x="10" y="44"/>
                </a:cxn>
                <a:cxn ang="0">
                  <a:pos x="32" y="34"/>
                </a:cxn>
                <a:cxn ang="0">
                  <a:pos x="50" y="28"/>
                </a:cxn>
                <a:cxn ang="0">
                  <a:pos x="64" y="21"/>
                </a:cxn>
                <a:cxn ang="0">
                  <a:pos x="98" y="8"/>
                </a:cxn>
                <a:cxn ang="0">
                  <a:pos x="126" y="1"/>
                </a:cxn>
                <a:cxn ang="0">
                  <a:pos x="143" y="0"/>
                </a:cxn>
                <a:cxn ang="0">
                  <a:pos x="163" y="0"/>
                </a:cxn>
                <a:cxn ang="0">
                  <a:pos x="220" y="10"/>
                </a:cxn>
              </a:cxnLst>
              <a:rect l="0" t="0" r="r" b="b"/>
              <a:pathLst>
                <a:path w="324" h="152">
                  <a:moveTo>
                    <a:pt x="220" y="10"/>
                  </a:moveTo>
                  <a:lnTo>
                    <a:pt x="263" y="11"/>
                  </a:lnTo>
                  <a:lnTo>
                    <a:pt x="282" y="20"/>
                  </a:lnTo>
                  <a:lnTo>
                    <a:pt x="302" y="35"/>
                  </a:lnTo>
                  <a:lnTo>
                    <a:pt x="319" y="50"/>
                  </a:lnTo>
                  <a:lnTo>
                    <a:pt x="324" y="61"/>
                  </a:lnTo>
                  <a:lnTo>
                    <a:pt x="324" y="78"/>
                  </a:lnTo>
                  <a:lnTo>
                    <a:pt x="322" y="85"/>
                  </a:lnTo>
                  <a:lnTo>
                    <a:pt x="318" y="93"/>
                  </a:lnTo>
                  <a:lnTo>
                    <a:pt x="311" y="98"/>
                  </a:lnTo>
                  <a:lnTo>
                    <a:pt x="286" y="109"/>
                  </a:lnTo>
                  <a:lnTo>
                    <a:pt x="255" y="124"/>
                  </a:lnTo>
                  <a:lnTo>
                    <a:pt x="236" y="132"/>
                  </a:lnTo>
                  <a:lnTo>
                    <a:pt x="216" y="138"/>
                  </a:lnTo>
                  <a:lnTo>
                    <a:pt x="200" y="146"/>
                  </a:lnTo>
                  <a:lnTo>
                    <a:pt x="190" y="148"/>
                  </a:lnTo>
                  <a:lnTo>
                    <a:pt x="156" y="152"/>
                  </a:lnTo>
                  <a:lnTo>
                    <a:pt x="121" y="146"/>
                  </a:lnTo>
                  <a:lnTo>
                    <a:pt x="67" y="141"/>
                  </a:lnTo>
                  <a:lnTo>
                    <a:pt x="45" y="137"/>
                  </a:lnTo>
                  <a:lnTo>
                    <a:pt x="31" y="130"/>
                  </a:lnTo>
                  <a:lnTo>
                    <a:pt x="18" y="118"/>
                  </a:lnTo>
                  <a:lnTo>
                    <a:pt x="18" y="114"/>
                  </a:lnTo>
                  <a:lnTo>
                    <a:pt x="12" y="109"/>
                  </a:lnTo>
                  <a:lnTo>
                    <a:pt x="12" y="105"/>
                  </a:lnTo>
                  <a:lnTo>
                    <a:pt x="8" y="102"/>
                  </a:lnTo>
                  <a:lnTo>
                    <a:pt x="7" y="96"/>
                  </a:lnTo>
                  <a:lnTo>
                    <a:pt x="3" y="91"/>
                  </a:lnTo>
                  <a:lnTo>
                    <a:pt x="3" y="84"/>
                  </a:lnTo>
                  <a:lnTo>
                    <a:pt x="0" y="73"/>
                  </a:lnTo>
                  <a:lnTo>
                    <a:pt x="2" y="58"/>
                  </a:lnTo>
                  <a:lnTo>
                    <a:pt x="10" y="44"/>
                  </a:lnTo>
                  <a:lnTo>
                    <a:pt x="32" y="34"/>
                  </a:lnTo>
                  <a:lnTo>
                    <a:pt x="50" y="28"/>
                  </a:lnTo>
                  <a:lnTo>
                    <a:pt x="64" y="21"/>
                  </a:lnTo>
                  <a:lnTo>
                    <a:pt x="98" y="8"/>
                  </a:lnTo>
                  <a:lnTo>
                    <a:pt x="126" y="1"/>
                  </a:lnTo>
                  <a:lnTo>
                    <a:pt x="143" y="0"/>
                  </a:lnTo>
                  <a:lnTo>
                    <a:pt x="163" y="0"/>
                  </a:lnTo>
                  <a:lnTo>
                    <a:pt x="220" y="10"/>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3"/>
            <p:cNvSpPr>
              <a:spLocks/>
            </p:cNvSpPr>
            <p:nvPr/>
          </p:nvSpPr>
          <p:spPr bwMode="auto">
            <a:xfrm>
              <a:off x="810" y="830"/>
              <a:ext cx="216" cy="91"/>
            </a:xfrm>
            <a:custGeom>
              <a:avLst/>
              <a:gdLst/>
              <a:ahLst/>
              <a:cxnLst>
                <a:cxn ang="0">
                  <a:pos x="149" y="16"/>
                </a:cxn>
                <a:cxn ang="0">
                  <a:pos x="168" y="25"/>
                </a:cxn>
                <a:cxn ang="0">
                  <a:pos x="174" y="29"/>
                </a:cxn>
                <a:cxn ang="0">
                  <a:pos x="177" y="44"/>
                </a:cxn>
                <a:cxn ang="0">
                  <a:pos x="162" y="68"/>
                </a:cxn>
                <a:cxn ang="0">
                  <a:pos x="132" y="68"/>
                </a:cxn>
                <a:cxn ang="0">
                  <a:pos x="95" y="64"/>
                </a:cxn>
                <a:cxn ang="0">
                  <a:pos x="72" y="54"/>
                </a:cxn>
                <a:cxn ang="0">
                  <a:pos x="70" y="38"/>
                </a:cxn>
                <a:cxn ang="0">
                  <a:pos x="91" y="20"/>
                </a:cxn>
                <a:cxn ang="0">
                  <a:pos x="112" y="11"/>
                </a:cxn>
                <a:cxn ang="0">
                  <a:pos x="95" y="6"/>
                </a:cxn>
                <a:cxn ang="0">
                  <a:pos x="81" y="5"/>
                </a:cxn>
                <a:cxn ang="0">
                  <a:pos x="47" y="25"/>
                </a:cxn>
                <a:cxn ang="0">
                  <a:pos x="11" y="50"/>
                </a:cxn>
                <a:cxn ang="0">
                  <a:pos x="6" y="64"/>
                </a:cxn>
                <a:cxn ang="0">
                  <a:pos x="29" y="78"/>
                </a:cxn>
                <a:cxn ang="0">
                  <a:pos x="82" y="84"/>
                </a:cxn>
                <a:cxn ang="0">
                  <a:pos x="117" y="82"/>
                </a:cxn>
                <a:cxn ang="0">
                  <a:pos x="145" y="86"/>
                </a:cxn>
                <a:cxn ang="0">
                  <a:pos x="169" y="86"/>
                </a:cxn>
                <a:cxn ang="0">
                  <a:pos x="195" y="78"/>
                </a:cxn>
                <a:cxn ang="0">
                  <a:pos x="206" y="65"/>
                </a:cxn>
                <a:cxn ang="0">
                  <a:pos x="213" y="53"/>
                </a:cxn>
                <a:cxn ang="0">
                  <a:pos x="207" y="36"/>
                </a:cxn>
                <a:cxn ang="0">
                  <a:pos x="188" y="15"/>
                </a:cxn>
                <a:cxn ang="0">
                  <a:pos x="173" y="8"/>
                </a:cxn>
                <a:cxn ang="0">
                  <a:pos x="172" y="5"/>
                </a:cxn>
                <a:cxn ang="0">
                  <a:pos x="181" y="5"/>
                </a:cxn>
                <a:cxn ang="0">
                  <a:pos x="197" y="15"/>
                </a:cxn>
                <a:cxn ang="0">
                  <a:pos x="214" y="38"/>
                </a:cxn>
                <a:cxn ang="0">
                  <a:pos x="216" y="47"/>
                </a:cxn>
                <a:cxn ang="0">
                  <a:pos x="211" y="67"/>
                </a:cxn>
                <a:cxn ang="0">
                  <a:pos x="190" y="85"/>
                </a:cxn>
                <a:cxn ang="0">
                  <a:pos x="151" y="91"/>
                </a:cxn>
                <a:cxn ang="0">
                  <a:pos x="91" y="87"/>
                </a:cxn>
                <a:cxn ang="0">
                  <a:pos x="42" y="88"/>
                </a:cxn>
                <a:cxn ang="0">
                  <a:pos x="20" y="78"/>
                </a:cxn>
                <a:cxn ang="0">
                  <a:pos x="0" y="61"/>
                </a:cxn>
                <a:cxn ang="0">
                  <a:pos x="6" y="46"/>
                </a:cxn>
                <a:cxn ang="0">
                  <a:pos x="53" y="15"/>
                </a:cxn>
                <a:cxn ang="0">
                  <a:pos x="79" y="0"/>
                </a:cxn>
                <a:cxn ang="0">
                  <a:pos x="140" y="15"/>
                </a:cxn>
              </a:cxnLst>
              <a:rect l="0" t="0" r="r" b="b"/>
              <a:pathLst>
                <a:path w="216" h="91">
                  <a:moveTo>
                    <a:pt x="140" y="15"/>
                  </a:moveTo>
                  <a:lnTo>
                    <a:pt x="149" y="16"/>
                  </a:lnTo>
                  <a:lnTo>
                    <a:pt x="155" y="19"/>
                  </a:lnTo>
                  <a:lnTo>
                    <a:pt x="168" y="25"/>
                  </a:lnTo>
                  <a:lnTo>
                    <a:pt x="173" y="29"/>
                  </a:lnTo>
                  <a:lnTo>
                    <a:pt x="174" y="29"/>
                  </a:lnTo>
                  <a:lnTo>
                    <a:pt x="177" y="36"/>
                  </a:lnTo>
                  <a:lnTo>
                    <a:pt x="177" y="44"/>
                  </a:lnTo>
                  <a:lnTo>
                    <a:pt x="168" y="61"/>
                  </a:lnTo>
                  <a:lnTo>
                    <a:pt x="162" y="68"/>
                  </a:lnTo>
                  <a:lnTo>
                    <a:pt x="148" y="71"/>
                  </a:lnTo>
                  <a:lnTo>
                    <a:pt x="132" y="68"/>
                  </a:lnTo>
                  <a:lnTo>
                    <a:pt x="127" y="65"/>
                  </a:lnTo>
                  <a:lnTo>
                    <a:pt x="95" y="64"/>
                  </a:lnTo>
                  <a:lnTo>
                    <a:pt x="82" y="61"/>
                  </a:lnTo>
                  <a:lnTo>
                    <a:pt x="72" y="54"/>
                  </a:lnTo>
                  <a:lnTo>
                    <a:pt x="68" y="47"/>
                  </a:lnTo>
                  <a:lnTo>
                    <a:pt x="70" y="38"/>
                  </a:lnTo>
                  <a:lnTo>
                    <a:pt x="77" y="30"/>
                  </a:lnTo>
                  <a:lnTo>
                    <a:pt x="91" y="20"/>
                  </a:lnTo>
                  <a:lnTo>
                    <a:pt x="109" y="15"/>
                  </a:lnTo>
                  <a:lnTo>
                    <a:pt x="112" y="11"/>
                  </a:lnTo>
                  <a:lnTo>
                    <a:pt x="103" y="8"/>
                  </a:lnTo>
                  <a:lnTo>
                    <a:pt x="95" y="6"/>
                  </a:lnTo>
                  <a:lnTo>
                    <a:pt x="91" y="5"/>
                  </a:lnTo>
                  <a:lnTo>
                    <a:pt x="81" y="5"/>
                  </a:lnTo>
                  <a:lnTo>
                    <a:pt x="70" y="10"/>
                  </a:lnTo>
                  <a:lnTo>
                    <a:pt x="47" y="25"/>
                  </a:lnTo>
                  <a:lnTo>
                    <a:pt x="28" y="41"/>
                  </a:lnTo>
                  <a:lnTo>
                    <a:pt x="11" y="50"/>
                  </a:lnTo>
                  <a:lnTo>
                    <a:pt x="5" y="57"/>
                  </a:lnTo>
                  <a:lnTo>
                    <a:pt x="6" y="64"/>
                  </a:lnTo>
                  <a:lnTo>
                    <a:pt x="17" y="74"/>
                  </a:lnTo>
                  <a:lnTo>
                    <a:pt x="29" y="78"/>
                  </a:lnTo>
                  <a:lnTo>
                    <a:pt x="42" y="84"/>
                  </a:lnTo>
                  <a:lnTo>
                    <a:pt x="82" y="84"/>
                  </a:lnTo>
                  <a:lnTo>
                    <a:pt x="112" y="81"/>
                  </a:lnTo>
                  <a:lnTo>
                    <a:pt x="117" y="82"/>
                  </a:lnTo>
                  <a:lnTo>
                    <a:pt x="128" y="82"/>
                  </a:lnTo>
                  <a:lnTo>
                    <a:pt x="145" y="86"/>
                  </a:lnTo>
                  <a:lnTo>
                    <a:pt x="153" y="87"/>
                  </a:lnTo>
                  <a:lnTo>
                    <a:pt x="169" y="86"/>
                  </a:lnTo>
                  <a:lnTo>
                    <a:pt x="181" y="84"/>
                  </a:lnTo>
                  <a:lnTo>
                    <a:pt x="195" y="78"/>
                  </a:lnTo>
                  <a:lnTo>
                    <a:pt x="205" y="70"/>
                  </a:lnTo>
                  <a:lnTo>
                    <a:pt x="206" y="65"/>
                  </a:lnTo>
                  <a:lnTo>
                    <a:pt x="210" y="61"/>
                  </a:lnTo>
                  <a:lnTo>
                    <a:pt x="213" y="53"/>
                  </a:lnTo>
                  <a:lnTo>
                    <a:pt x="211" y="48"/>
                  </a:lnTo>
                  <a:lnTo>
                    <a:pt x="207" y="36"/>
                  </a:lnTo>
                  <a:lnTo>
                    <a:pt x="200" y="24"/>
                  </a:lnTo>
                  <a:lnTo>
                    <a:pt x="188" y="15"/>
                  </a:lnTo>
                  <a:lnTo>
                    <a:pt x="183" y="11"/>
                  </a:lnTo>
                  <a:lnTo>
                    <a:pt x="173" y="8"/>
                  </a:lnTo>
                  <a:lnTo>
                    <a:pt x="172" y="8"/>
                  </a:lnTo>
                  <a:lnTo>
                    <a:pt x="172" y="5"/>
                  </a:lnTo>
                  <a:lnTo>
                    <a:pt x="174" y="4"/>
                  </a:lnTo>
                  <a:lnTo>
                    <a:pt x="181" y="5"/>
                  </a:lnTo>
                  <a:lnTo>
                    <a:pt x="197" y="15"/>
                  </a:lnTo>
                  <a:lnTo>
                    <a:pt x="206" y="23"/>
                  </a:lnTo>
                  <a:lnTo>
                    <a:pt x="214" y="38"/>
                  </a:lnTo>
                  <a:lnTo>
                    <a:pt x="216" y="46"/>
                  </a:lnTo>
                  <a:lnTo>
                    <a:pt x="216" y="47"/>
                  </a:lnTo>
                  <a:lnTo>
                    <a:pt x="215" y="59"/>
                  </a:lnTo>
                  <a:lnTo>
                    <a:pt x="211" y="67"/>
                  </a:lnTo>
                  <a:lnTo>
                    <a:pt x="202" y="78"/>
                  </a:lnTo>
                  <a:lnTo>
                    <a:pt x="190" y="85"/>
                  </a:lnTo>
                  <a:lnTo>
                    <a:pt x="177" y="89"/>
                  </a:lnTo>
                  <a:lnTo>
                    <a:pt x="151" y="91"/>
                  </a:lnTo>
                  <a:lnTo>
                    <a:pt x="128" y="87"/>
                  </a:lnTo>
                  <a:lnTo>
                    <a:pt x="91" y="87"/>
                  </a:lnTo>
                  <a:lnTo>
                    <a:pt x="60" y="88"/>
                  </a:lnTo>
                  <a:lnTo>
                    <a:pt x="42" y="88"/>
                  </a:lnTo>
                  <a:lnTo>
                    <a:pt x="33" y="86"/>
                  </a:lnTo>
                  <a:lnTo>
                    <a:pt x="20" y="78"/>
                  </a:lnTo>
                  <a:lnTo>
                    <a:pt x="10" y="74"/>
                  </a:lnTo>
                  <a:lnTo>
                    <a:pt x="0" y="61"/>
                  </a:lnTo>
                  <a:lnTo>
                    <a:pt x="1" y="54"/>
                  </a:lnTo>
                  <a:lnTo>
                    <a:pt x="6" y="46"/>
                  </a:lnTo>
                  <a:lnTo>
                    <a:pt x="33" y="30"/>
                  </a:lnTo>
                  <a:lnTo>
                    <a:pt x="53" y="15"/>
                  </a:lnTo>
                  <a:lnTo>
                    <a:pt x="76" y="2"/>
                  </a:lnTo>
                  <a:lnTo>
                    <a:pt x="79" y="0"/>
                  </a:lnTo>
                  <a:lnTo>
                    <a:pt x="100" y="2"/>
                  </a:lnTo>
                  <a:lnTo>
                    <a:pt x="140" y="15"/>
                  </a:lnTo>
                  <a:close/>
                </a:path>
              </a:pathLst>
            </a:custGeom>
            <a:solidFill>
              <a:srgbClr val="000000"/>
            </a:solidFill>
            <a:ln w="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2"/>
            <p:cNvSpPr>
              <a:spLocks/>
            </p:cNvSpPr>
            <p:nvPr/>
          </p:nvSpPr>
          <p:spPr bwMode="auto">
            <a:xfrm>
              <a:off x="885" y="846"/>
              <a:ext cx="95" cy="50"/>
            </a:xfrm>
            <a:custGeom>
              <a:avLst/>
              <a:gdLst/>
              <a:ahLst/>
              <a:cxnLst>
                <a:cxn ang="0">
                  <a:pos x="83" y="10"/>
                </a:cxn>
                <a:cxn ang="0">
                  <a:pos x="94" y="17"/>
                </a:cxn>
                <a:cxn ang="0">
                  <a:pos x="95" y="24"/>
                </a:cxn>
                <a:cxn ang="0">
                  <a:pos x="93" y="36"/>
                </a:cxn>
                <a:cxn ang="0">
                  <a:pos x="88" y="43"/>
                </a:cxn>
                <a:cxn ang="0">
                  <a:pos x="79" y="49"/>
                </a:cxn>
                <a:cxn ang="0">
                  <a:pos x="69" y="50"/>
                </a:cxn>
                <a:cxn ang="0">
                  <a:pos x="50" y="43"/>
                </a:cxn>
                <a:cxn ang="0">
                  <a:pos x="22" y="42"/>
                </a:cxn>
                <a:cxn ang="0">
                  <a:pos x="6" y="38"/>
                </a:cxn>
                <a:cxn ang="0">
                  <a:pos x="0" y="31"/>
                </a:cxn>
                <a:cxn ang="0">
                  <a:pos x="0" y="24"/>
                </a:cxn>
                <a:cxn ang="0">
                  <a:pos x="5" y="18"/>
                </a:cxn>
                <a:cxn ang="0">
                  <a:pos x="23" y="9"/>
                </a:cxn>
                <a:cxn ang="0">
                  <a:pos x="27" y="9"/>
                </a:cxn>
                <a:cxn ang="0">
                  <a:pos x="32" y="6"/>
                </a:cxn>
                <a:cxn ang="0">
                  <a:pos x="47" y="0"/>
                </a:cxn>
                <a:cxn ang="0">
                  <a:pos x="67" y="4"/>
                </a:cxn>
                <a:cxn ang="0">
                  <a:pos x="83" y="10"/>
                </a:cxn>
              </a:cxnLst>
              <a:rect l="0" t="0" r="r" b="b"/>
              <a:pathLst>
                <a:path w="95" h="50">
                  <a:moveTo>
                    <a:pt x="83" y="10"/>
                  </a:moveTo>
                  <a:lnTo>
                    <a:pt x="94" y="17"/>
                  </a:lnTo>
                  <a:lnTo>
                    <a:pt x="95" y="24"/>
                  </a:lnTo>
                  <a:lnTo>
                    <a:pt x="93" y="36"/>
                  </a:lnTo>
                  <a:lnTo>
                    <a:pt x="88" y="43"/>
                  </a:lnTo>
                  <a:lnTo>
                    <a:pt x="79" y="49"/>
                  </a:lnTo>
                  <a:lnTo>
                    <a:pt x="69" y="50"/>
                  </a:lnTo>
                  <a:lnTo>
                    <a:pt x="50" y="43"/>
                  </a:lnTo>
                  <a:lnTo>
                    <a:pt x="22" y="42"/>
                  </a:lnTo>
                  <a:lnTo>
                    <a:pt x="6" y="38"/>
                  </a:lnTo>
                  <a:lnTo>
                    <a:pt x="0" y="31"/>
                  </a:lnTo>
                  <a:lnTo>
                    <a:pt x="0" y="24"/>
                  </a:lnTo>
                  <a:lnTo>
                    <a:pt x="5" y="18"/>
                  </a:lnTo>
                  <a:lnTo>
                    <a:pt x="23" y="9"/>
                  </a:lnTo>
                  <a:lnTo>
                    <a:pt x="27" y="9"/>
                  </a:lnTo>
                  <a:lnTo>
                    <a:pt x="32" y="6"/>
                  </a:lnTo>
                  <a:lnTo>
                    <a:pt x="47" y="0"/>
                  </a:lnTo>
                  <a:lnTo>
                    <a:pt x="67" y="4"/>
                  </a:lnTo>
                  <a:lnTo>
                    <a:pt x="83" y="10"/>
                  </a:lnTo>
                  <a:close/>
                </a:path>
              </a:pathLst>
            </a:custGeom>
            <a:solidFill>
              <a:srgbClr val="FFFFC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3" name="Rectangle 102"/>
          <p:cNvSpPr/>
          <p:nvPr/>
        </p:nvSpPr>
        <p:spPr>
          <a:xfrm>
            <a:off x="3962400" y="1849210"/>
            <a:ext cx="4572000" cy="830997"/>
          </a:xfrm>
          <a:prstGeom prst="rect">
            <a:avLst/>
          </a:prstGeom>
        </p:spPr>
        <p:txBody>
          <a:bodyPr wrap="square">
            <a:spAutoFit/>
          </a:bodyPr>
          <a:lstStyle/>
          <a:p>
            <a:pPr lvl="0" algn="ctr" rtl="1" fontAlgn="base">
              <a:spcBef>
                <a:spcPct val="0"/>
              </a:spcBef>
              <a:spcAft>
                <a:spcPct val="0"/>
              </a:spcAft>
            </a:pPr>
            <a:r>
              <a:rPr lang="ar-SA" sz="2400" dirty="0">
                <a:solidFill>
                  <a:prstClr val="white"/>
                </a:solidFill>
                <a:latin typeface="Arial" pitchFamily="34" charset="0"/>
                <a:ea typeface="Times New Roman" pitchFamily="18" charset="0"/>
              </a:rPr>
              <a:t>المركز الفلسطيني للإرشاد</a:t>
            </a:r>
            <a:r>
              <a:rPr lang="en-US" sz="2400" dirty="0">
                <a:solidFill>
                  <a:prstClr val="white"/>
                </a:solidFill>
                <a:latin typeface="Arial" pitchFamily="34" charset="0"/>
                <a:ea typeface="Times New Roman" pitchFamily="18" charset="0"/>
              </a:rPr>
              <a:t>        </a:t>
            </a:r>
            <a:endParaRPr lang="en-US" sz="2400" dirty="0">
              <a:solidFill>
                <a:prstClr val="white"/>
              </a:solidFill>
              <a:latin typeface="Arial" pitchFamily="34" charset="0"/>
            </a:endParaRPr>
          </a:p>
          <a:p>
            <a:pPr lvl="0" algn="ctr" eaLnBrk="0" fontAlgn="base" hangingPunct="0">
              <a:spcBef>
                <a:spcPct val="0"/>
              </a:spcBef>
              <a:spcAft>
                <a:spcPct val="0"/>
              </a:spcAft>
            </a:pPr>
            <a:r>
              <a:rPr lang="en-US" sz="2400" b="1" dirty="0">
                <a:solidFill>
                  <a:prstClr val="white"/>
                </a:solidFill>
                <a:latin typeface="Book Antiqua" pitchFamily="18" charset="0"/>
                <a:ea typeface="Times New Roman" pitchFamily="18" charset="0"/>
                <a:cs typeface="Arial" pitchFamily="34" charset="0"/>
              </a:rPr>
              <a:t>Palestinian Counseling Center</a:t>
            </a:r>
            <a:endParaRPr lang="en-US" sz="2400" dirty="0">
              <a:solidFill>
                <a:prstClr val="white"/>
              </a:solidFill>
              <a:latin typeface="Arial" pitchFamily="34" charset="0"/>
              <a:cs typeface="Arial" pitchFamily="34" charset="0"/>
            </a:endParaRPr>
          </a:p>
        </p:txBody>
      </p:sp>
      <p:sp>
        <p:nvSpPr>
          <p:cNvPr id="104" name="TextBox 103"/>
          <p:cNvSpPr txBox="1"/>
          <p:nvPr/>
        </p:nvSpPr>
        <p:spPr>
          <a:xfrm>
            <a:off x="84473" y="-307153"/>
            <a:ext cx="4419600" cy="947182"/>
          </a:xfrm>
          <a:prstGeom prst="rect">
            <a:avLst/>
          </a:prstGeom>
          <a:noFill/>
        </p:spPr>
        <p:txBody>
          <a:bodyPr wrap="square" rtlCol="0">
            <a:spAutoFit/>
          </a:bodyPr>
          <a:lstStyle/>
          <a:p>
            <a:r>
              <a:rPr lang="en-US" sz="2400" b="1" dirty="0"/>
              <a:t>  </a:t>
            </a:r>
          </a:p>
          <a:p>
            <a:pPr>
              <a:lnSpc>
                <a:spcPct val="150000"/>
              </a:lnSpc>
            </a:pPr>
            <a:r>
              <a:rPr lang="en-US" sz="2400" b="1" dirty="0" smtClean="0">
                <a:solidFill>
                  <a:schemeClr val="accent2">
                    <a:lumMod val="60000"/>
                    <a:lumOff val="40000"/>
                  </a:schemeClr>
                </a:solidFill>
              </a:rPr>
              <a:t> </a:t>
            </a:r>
            <a:endParaRPr lang="en-US" sz="2400" b="1" dirty="0">
              <a:solidFill>
                <a:schemeClr val="accent2">
                  <a:lumMod val="60000"/>
                  <a:lumOff val="40000"/>
                </a:schemeClr>
              </a:solidFill>
            </a:endParaRPr>
          </a:p>
        </p:txBody>
      </p:sp>
    </p:spTree>
    <p:extLst>
      <p:ext uri="{BB962C8B-B14F-4D97-AF65-F5344CB8AC3E}">
        <p14:creationId xmlns:p14="http://schemas.microsoft.com/office/powerpoint/2010/main" val="34269686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0"/>
          <p:cNvSpPr txBox="1">
            <a:spLocks noGrp="1"/>
          </p:cNvSpPr>
          <p:nvPr>
            <p:ph type="body" idx="1"/>
          </p:nvPr>
        </p:nvSpPr>
        <p:spPr>
          <a:xfrm>
            <a:off x="1600200" y="5486400"/>
            <a:ext cx="7315200" cy="685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020"/>
              <a:buFont typeface="Twentieth Century"/>
              <a:buNone/>
            </a:pPr>
            <a:r>
              <a:rPr lang="en-US" dirty="0"/>
              <a:t>A personal experience of </a:t>
            </a:r>
            <a:r>
              <a:rPr lang="en-US" dirty="0" smtClean="0"/>
              <a:t> </a:t>
            </a:r>
            <a:r>
              <a:rPr lang="en-US" dirty="0"/>
              <a:t>as a </a:t>
            </a:r>
            <a:r>
              <a:rPr lang="en-US" dirty="0" smtClean="0"/>
              <a:t>Technical consultant for UNRWA </a:t>
            </a:r>
            <a:r>
              <a:rPr lang="en-US" dirty="0"/>
              <a:t>Mental Health </a:t>
            </a:r>
            <a:r>
              <a:rPr lang="en-US" dirty="0" smtClean="0"/>
              <a:t>program in 19 refugee camps  </a:t>
            </a:r>
            <a:r>
              <a:rPr lang="en-US" dirty="0"/>
              <a:t>- 19 camps in the West Bank</a:t>
            </a:r>
            <a:endParaRPr dirty="0"/>
          </a:p>
        </p:txBody>
      </p:sp>
      <p:sp>
        <p:nvSpPr>
          <p:cNvPr id="162" name="Google Shape;162;p20"/>
          <p:cNvSpPr txBox="1">
            <a:spLocks noGrp="1"/>
          </p:cNvSpPr>
          <p:nvPr>
            <p:ph type="title"/>
          </p:nvPr>
        </p:nvSpPr>
        <p:spPr>
          <a:xfrm>
            <a:off x="1600200" y="4648200"/>
            <a:ext cx="7315200" cy="685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FFFFFF"/>
              </a:buClr>
              <a:buSzPts val="2800"/>
              <a:buFont typeface="Twentieth Century"/>
              <a:buNone/>
            </a:pPr>
            <a:r>
              <a:rPr lang="en-US"/>
              <a:t>UNRWA in the Near East - Palestine</a:t>
            </a:r>
            <a:endParaRPr/>
          </a:p>
        </p:txBody>
      </p:sp>
      <p:pic>
        <p:nvPicPr>
          <p:cNvPr id="163" name="Google Shape;163;p20"/>
          <p:cNvPicPr preferRelativeResize="0">
            <a:picLocks noGrp="1"/>
          </p:cNvPicPr>
          <p:nvPr>
            <p:ph type="pic" idx="2"/>
          </p:nvPr>
        </p:nvPicPr>
        <p:blipFill rotWithShape="1">
          <a:blip r:embed="rId3">
            <a:alphaModFix/>
          </a:blip>
          <a:srcRect l="33" r="32"/>
          <a:stretch/>
        </p:blipFill>
        <p:spPr>
          <a:xfrm>
            <a:off x="1560576" y="0"/>
            <a:ext cx="7583424" cy="4568952"/>
          </a:xfrm>
          <a:prstGeom prst="rect">
            <a:avLst/>
          </a:prstGeom>
          <a:solidFill>
            <a:srgbClr val="CCDBE1"/>
          </a:solidFill>
          <a:ln>
            <a:noFill/>
          </a:ln>
        </p:spPr>
      </p:pic>
    </p:spTree>
    <p:extLst>
      <p:ext uri="{BB962C8B-B14F-4D97-AF65-F5344CB8AC3E}">
        <p14:creationId xmlns:p14="http://schemas.microsoft.com/office/powerpoint/2010/main" val="17916839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lstStyle/>
          <a:p>
            <a:r>
              <a:rPr lang="en-US" dirty="0" smtClean="0"/>
              <a:t>Local lenses </a:t>
            </a:r>
            <a:endParaRPr lang="en-US" dirty="0"/>
          </a:p>
        </p:txBody>
      </p:sp>
      <p:pic>
        <p:nvPicPr>
          <p:cNvPr id="6" name="Picture Placeholder 5"/>
          <p:cNvPicPr>
            <a:picLocks noGrp="1" noChangeAspect="1"/>
          </p:cNvPicPr>
          <p:nvPr>
            <p:ph type="pic" idx="2"/>
          </p:nvPr>
        </p:nvPicPr>
        <p:blipFill>
          <a:blip r:embed="rId2">
            <a:extLst>
              <a:ext uri="{28A0092B-C50C-407E-A947-70E740481C1C}">
                <a14:useLocalDpi xmlns:a14="http://schemas.microsoft.com/office/drawing/2010/main" val="0"/>
              </a:ext>
            </a:extLst>
          </a:blip>
          <a:srcRect l="3525" r="352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24073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1"/>
          <p:cNvSpPr txBox="1">
            <a:spLocks noGrp="1"/>
          </p:cNvSpPr>
          <p:nvPr>
            <p:ph type="body" idx="1"/>
          </p:nvPr>
        </p:nvSpPr>
        <p:spPr>
          <a:xfrm>
            <a:off x="1600200" y="5486400"/>
            <a:ext cx="7315200" cy="685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020"/>
              <a:buFont typeface="Twentieth Century"/>
              <a:buNone/>
            </a:pPr>
            <a:r>
              <a:rPr lang="en-US" dirty="0" smtClean="0"/>
              <a:t>Criteria A –Stressor </a:t>
            </a:r>
          </a:p>
          <a:p>
            <a:pPr marL="0" lvl="0" indent="0" algn="l" rtl="0">
              <a:spcBef>
                <a:spcPts val="0"/>
              </a:spcBef>
              <a:spcAft>
                <a:spcPts val="0"/>
              </a:spcAft>
              <a:buSzPts val="1020"/>
              <a:buFont typeface="Twentieth Century"/>
              <a:buNone/>
            </a:pPr>
            <a:r>
              <a:rPr lang="en-US" dirty="0" smtClean="0"/>
              <a:t>Personal </a:t>
            </a:r>
            <a:r>
              <a:rPr lang="en-US" dirty="0"/>
              <a:t>and professional questions</a:t>
            </a:r>
            <a:endParaRPr dirty="0"/>
          </a:p>
        </p:txBody>
      </p:sp>
      <p:sp>
        <p:nvSpPr>
          <p:cNvPr id="169" name="Google Shape;169;p21"/>
          <p:cNvSpPr txBox="1">
            <a:spLocks noGrp="1"/>
          </p:cNvSpPr>
          <p:nvPr>
            <p:ph type="title"/>
          </p:nvPr>
        </p:nvSpPr>
        <p:spPr>
          <a:xfrm>
            <a:off x="1600200" y="4648200"/>
            <a:ext cx="7315200" cy="685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FFFFFF"/>
              </a:buClr>
              <a:buSzPts val="2800"/>
              <a:buFont typeface="Twentieth Century"/>
              <a:buNone/>
            </a:pPr>
            <a:r>
              <a:rPr lang="en-US" dirty="0"/>
              <a:t>And there, the story </a:t>
            </a:r>
            <a:r>
              <a:rPr lang="en-US" dirty="0" smtClean="0"/>
              <a:t>began….1948</a:t>
            </a:r>
            <a:endParaRPr dirty="0"/>
          </a:p>
        </p:txBody>
      </p:sp>
      <p:pic>
        <p:nvPicPr>
          <p:cNvPr id="170" name="Google Shape;170;p21"/>
          <p:cNvPicPr preferRelativeResize="0">
            <a:picLocks noGrp="1"/>
          </p:cNvPicPr>
          <p:nvPr>
            <p:ph type="pic" idx="2"/>
          </p:nvPr>
        </p:nvPicPr>
        <p:blipFill rotWithShape="1">
          <a:blip r:embed="rId3">
            <a:alphaModFix/>
          </a:blip>
          <a:srcRect t="7986" b="7985"/>
          <a:stretch/>
        </p:blipFill>
        <p:spPr>
          <a:xfrm>
            <a:off x="1560576" y="0"/>
            <a:ext cx="7583424" cy="4568952"/>
          </a:xfrm>
          <a:prstGeom prst="rect">
            <a:avLst/>
          </a:prstGeom>
          <a:solidFill>
            <a:srgbClr val="CCDBE1"/>
          </a:solidFill>
          <a:ln>
            <a:noFill/>
          </a:ln>
        </p:spPr>
      </p:pic>
    </p:spTree>
    <p:extLst>
      <p:ext uri="{BB962C8B-B14F-4D97-AF65-F5344CB8AC3E}">
        <p14:creationId xmlns:p14="http://schemas.microsoft.com/office/powerpoint/2010/main" val="4025078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8"/>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320040" lvl="0" indent="-209550" algn="l" rtl="0">
              <a:spcBef>
                <a:spcPts val="0"/>
              </a:spcBef>
              <a:spcAft>
                <a:spcPts val="0"/>
              </a:spcAft>
              <a:buSzPts val="1740"/>
              <a:buNone/>
            </a:pPr>
            <a:endParaRPr/>
          </a:p>
        </p:txBody>
      </p:sp>
      <p:grpSp>
        <p:nvGrpSpPr>
          <p:cNvPr id="215" name="Google Shape;215;p28"/>
          <p:cNvGrpSpPr/>
          <p:nvPr/>
        </p:nvGrpSpPr>
        <p:grpSpPr>
          <a:xfrm>
            <a:off x="381000" y="0"/>
            <a:ext cx="2001838" cy="6475413"/>
            <a:chOff x="4080" y="49"/>
            <a:chExt cx="1549" cy="4223"/>
          </a:xfrm>
        </p:grpSpPr>
        <p:pic>
          <p:nvPicPr>
            <p:cNvPr id="216" name="Google Shape;216;p28" descr="1pal"/>
            <p:cNvPicPr preferRelativeResize="0"/>
            <p:nvPr/>
          </p:nvPicPr>
          <p:blipFill rotWithShape="1">
            <a:blip r:embed="rId3">
              <a:alphaModFix/>
            </a:blip>
            <a:srcRect/>
            <a:stretch/>
          </p:blipFill>
          <p:spPr>
            <a:xfrm>
              <a:off x="4080" y="49"/>
              <a:ext cx="1549" cy="4223"/>
            </a:xfrm>
            <a:prstGeom prst="rect">
              <a:avLst/>
            </a:prstGeom>
            <a:noFill/>
            <a:ln>
              <a:noFill/>
            </a:ln>
          </p:spPr>
        </p:pic>
        <p:sp>
          <p:nvSpPr>
            <p:cNvPr id="217" name="Google Shape;217;p28"/>
            <p:cNvSpPr/>
            <p:nvPr/>
          </p:nvSpPr>
          <p:spPr>
            <a:xfrm>
              <a:off x="4224" y="131"/>
              <a:ext cx="747" cy="2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Calibri"/>
                  <a:ea typeface="Calibri"/>
                  <a:cs typeface="Calibri"/>
                  <a:sym typeface="Calibri"/>
                </a:rPr>
                <a:t>100%</a:t>
              </a:r>
              <a:endParaRPr/>
            </a:p>
          </p:txBody>
        </p:sp>
      </p:grpSp>
      <p:grpSp>
        <p:nvGrpSpPr>
          <p:cNvPr id="218" name="Google Shape;218;p28"/>
          <p:cNvGrpSpPr/>
          <p:nvPr/>
        </p:nvGrpSpPr>
        <p:grpSpPr>
          <a:xfrm>
            <a:off x="2362200" y="0"/>
            <a:ext cx="2133600" cy="6475413"/>
            <a:chOff x="4080" y="49"/>
            <a:chExt cx="1549" cy="4223"/>
          </a:xfrm>
        </p:grpSpPr>
        <p:pic>
          <p:nvPicPr>
            <p:cNvPr id="219" name="Google Shape;219;p28" descr="2part"/>
            <p:cNvPicPr preferRelativeResize="0"/>
            <p:nvPr/>
          </p:nvPicPr>
          <p:blipFill rotWithShape="1">
            <a:blip r:embed="rId4">
              <a:alphaModFix/>
            </a:blip>
            <a:srcRect/>
            <a:stretch/>
          </p:blipFill>
          <p:spPr>
            <a:xfrm>
              <a:off x="4080" y="49"/>
              <a:ext cx="1549" cy="4223"/>
            </a:xfrm>
            <a:prstGeom prst="rect">
              <a:avLst/>
            </a:prstGeom>
            <a:noFill/>
            <a:ln>
              <a:noFill/>
            </a:ln>
          </p:spPr>
        </p:pic>
        <p:sp>
          <p:nvSpPr>
            <p:cNvPr id="220" name="Google Shape;220;p28"/>
            <p:cNvSpPr/>
            <p:nvPr/>
          </p:nvSpPr>
          <p:spPr>
            <a:xfrm>
              <a:off x="4224" y="131"/>
              <a:ext cx="577" cy="2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Calibri"/>
                  <a:ea typeface="Calibri"/>
                  <a:cs typeface="Calibri"/>
                  <a:sym typeface="Calibri"/>
                </a:rPr>
                <a:t>44%</a:t>
              </a:r>
              <a:endParaRPr/>
            </a:p>
          </p:txBody>
        </p:sp>
      </p:grpSp>
      <p:grpSp>
        <p:nvGrpSpPr>
          <p:cNvPr id="221" name="Google Shape;221;p28"/>
          <p:cNvGrpSpPr/>
          <p:nvPr/>
        </p:nvGrpSpPr>
        <p:grpSpPr>
          <a:xfrm>
            <a:off x="4495800" y="0"/>
            <a:ext cx="1981200" cy="6475413"/>
            <a:chOff x="4080" y="49"/>
            <a:chExt cx="1549" cy="4223"/>
          </a:xfrm>
        </p:grpSpPr>
        <p:pic>
          <p:nvPicPr>
            <p:cNvPr id="222" name="Google Shape;222;p28" descr="31967"/>
            <p:cNvPicPr preferRelativeResize="0"/>
            <p:nvPr/>
          </p:nvPicPr>
          <p:blipFill rotWithShape="1">
            <a:blip r:embed="rId5">
              <a:alphaModFix/>
            </a:blip>
            <a:srcRect/>
            <a:stretch/>
          </p:blipFill>
          <p:spPr>
            <a:xfrm>
              <a:off x="4080" y="49"/>
              <a:ext cx="1549" cy="4223"/>
            </a:xfrm>
            <a:prstGeom prst="rect">
              <a:avLst/>
            </a:prstGeom>
            <a:noFill/>
            <a:ln>
              <a:noFill/>
            </a:ln>
          </p:spPr>
        </p:pic>
        <p:sp>
          <p:nvSpPr>
            <p:cNvPr id="223" name="Google Shape;223;p28"/>
            <p:cNvSpPr/>
            <p:nvPr/>
          </p:nvSpPr>
          <p:spPr>
            <a:xfrm>
              <a:off x="4224" y="131"/>
              <a:ext cx="622" cy="2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Calibri"/>
                  <a:ea typeface="Calibri"/>
                  <a:cs typeface="Calibri"/>
                  <a:sym typeface="Calibri"/>
                </a:rPr>
                <a:t>22%</a:t>
              </a:r>
              <a:endParaRPr/>
            </a:p>
          </p:txBody>
        </p:sp>
      </p:grpSp>
      <p:grpSp>
        <p:nvGrpSpPr>
          <p:cNvPr id="224" name="Google Shape;224;p28"/>
          <p:cNvGrpSpPr/>
          <p:nvPr/>
        </p:nvGrpSpPr>
        <p:grpSpPr>
          <a:xfrm>
            <a:off x="6477000" y="0"/>
            <a:ext cx="1981200" cy="6472238"/>
            <a:chOff x="4080" y="48"/>
            <a:chExt cx="1549" cy="4221"/>
          </a:xfrm>
        </p:grpSpPr>
        <p:pic>
          <p:nvPicPr>
            <p:cNvPr id="225" name="Google Shape;225;p28" descr="4today"/>
            <p:cNvPicPr preferRelativeResize="0"/>
            <p:nvPr/>
          </p:nvPicPr>
          <p:blipFill rotWithShape="1">
            <a:blip r:embed="rId6">
              <a:alphaModFix/>
            </a:blip>
            <a:srcRect/>
            <a:stretch/>
          </p:blipFill>
          <p:spPr>
            <a:xfrm>
              <a:off x="4080" y="48"/>
              <a:ext cx="1549" cy="4221"/>
            </a:xfrm>
            <a:prstGeom prst="rect">
              <a:avLst/>
            </a:prstGeom>
            <a:noFill/>
            <a:ln>
              <a:noFill/>
            </a:ln>
          </p:spPr>
        </p:pic>
        <p:sp>
          <p:nvSpPr>
            <p:cNvPr id="226" name="Google Shape;226;p28"/>
            <p:cNvSpPr/>
            <p:nvPr/>
          </p:nvSpPr>
          <p:spPr>
            <a:xfrm>
              <a:off x="4224" y="131"/>
              <a:ext cx="622" cy="2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Calibri"/>
                  <a:ea typeface="Calibri"/>
                  <a:cs typeface="Calibri"/>
                  <a:sym typeface="Calibri"/>
                </a:rPr>
                <a:t>14%</a:t>
              </a: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9"/>
          <p:cNvSpPr txBox="1"/>
          <p:nvPr/>
        </p:nvSpPr>
        <p:spPr>
          <a:xfrm>
            <a:off x="457200" y="914400"/>
            <a:ext cx="3352800" cy="46132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Times New Roman"/>
                <a:ea typeface="Times New Roman"/>
                <a:cs typeface="Times New Roman"/>
                <a:sym typeface="Times New Roman"/>
              </a:rPr>
              <a:t>Pursuant to UNSCR 242 and the Madrid International Conference </a:t>
            </a:r>
            <a:endParaRPr/>
          </a:p>
          <a:p>
            <a:pPr marL="0" marR="0" lvl="0" indent="0" algn="l" rtl="0">
              <a:spcBef>
                <a:spcPts val="400"/>
              </a:spcBef>
              <a:spcAft>
                <a:spcPts val="0"/>
              </a:spcAft>
              <a:buClr>
                <a:schemeClr val="dk1"/>
              </a:buClr>
              <a:buSzPts val="2000"/>
              <a:buFont typeface="Arial"/>
              <a:buNone/>
            </a:pPr>
            <a:r>
              <a:rPr lang="en-US" sz="2000" b="1">
                <a:solidFill>
                  <a:schemeClr val="dk1"/>
                </a:solidFill>
                <a:latin typeface="Times New Roman"/>
                <a:ea typeface="Times New Roman"/>
                <a:cs typeface="Times New Roman"/>
                <a:sym typeface="Times New Roman"/>
              </a:rPr>
              <a:t>PALESTINIAN TERRITORIES: </a:t>
            </a:r>
            <a:endParaRPr/>
          </a:p>
          <a:p>
            <a:pPr marL="0" marR="0" lvl="0" indent="0" algn="l" rtl="0">
              <a:spcBef>
                <a:spcPts val="480"/>
              </a:spcBef>
              <a:spcAft>
                <a:spcPts val="0"/>
              </a:spcAft>
              <a:buClr>
                <a:schemeClr val="dk1"/>
              </a:buClr>
              <a:buSzPts val="2400"/>
              <a:buFont typeface="Arial"/>
              <a:buNone/>
            </a:pPr>
            <a:r>
              <a:rPr lang="en-US" sz="2400" b="1">
                <a:solidFill>
                  <a:schemeClr val="dk1"/>
                </a:solidFill>
                <a:latin typeface="Times New Roman"/>
                <a:ea typeface="Times New Roman"/>
                <a:cs typeface="Times New Roman"/>
                <a:sym typeface="Times New Roman"/>
              </a:rPr>
              <a:t>West Bank and Gaza</a:t>
            </a:r>
            <a:endParaRPr/>
          </a:p>
          <a:p>
            <a:pPr marL="0" marR="0" lvl="0" indent="0" algn="l" rtl="0">
              <a:spcBef>
                <a:spcPts val="400"/>
              </a:spcBef>
              <a:spcAft>
                <a:spcPts val="0"/>
              </a:spcAft>
              <a:buClr>
                <a:schemeClr val="dk1"/>
              </a:buClr>
              <a:buSzPts val="2000"/>
              <a:buFont typeface="Arial"/>
              <a:buNone/>
            </a:pPr>
            <a:r>
              <a:rPr lang="en-US" sz="2000" b="1">
                <a:solidFill>
                  <a:schemeClr val="dk1"/>
                </a:solidFill>
                <a:latin typeface="Times New Roman"/>
                <a:ea typeface="Times New Roman"/>
                <a:cs typeface="Times New Roman"/>
                <a:sym typeface="Times New Roman"/>
              </a:rPr>
              <a:t>According to Oslo Agreement 1993 Israel had to withdraw from WB. &amp; Gaza. This has to be implemented on three  phases: 1- from areas called A, 2- redeployment from area B,  3- from C areas </a:t>
            </a:r>
            <a:endParaRPr/>
          </a:p>
        </p:txBody>
      </p:sp>
      <p:pic>
        <p:nvPicPr>
          <p:cNvPr id="232" name="Google Shape;232;p29"/>
          <p:cNvPicPr preferRelativeResize="0"/>
          <p:nvPr/>
        </p:nvPicPr>
        <p:blipFill rotWithShape="1">
          <a:blip r:embed="rId3">
            <a:alphaModFix/>
          </a:blip>
          <a:srcRect l="48438" t="18750" r="32813" b="9374"/>
          <a:stretch/>
        </p:blipFill>
        <p:spPr>
          <a:xfrm>
            <a:off x="4800600" y="0"/>
            <a:ext cx="2386013" cy="6858000"/>
          </a:xfrm>
          <a:prstGeom prst="rect">
            <a:avLst/>
          </a:prstGeom>
          <a:noFill/>
          <a:ln>
            <a:noFill/>
          </a:ln>
        </p:spPr>
      </p:pic>
      <p:sp>
        <p:nvSpPr>
          <p:cNvPr id="233" name="Google Shape;233;p29"/>
          <p:cNvSpPr/>
          <p:nvPr/>
        </p:nvSpPr>
        <p:spPr>
          <a:xfrm>
            <a:off x="7239000" y="1524000"/>
            <a:ext cx="1371600" cy="381000"/>
          </a:xfrm>
          <a:prstGeom prst="wedgeRectCallout">
            <a:avLst>
              <a:gd name="adj1" fmla="val -115625"/>
              <a:gd name="adj2" fmla="val 207292"/>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600"/>
              <a:buFont typeface="Arial"/>
              <a:buNone/>
            </a:pPr>
            <a:r>
              <a:rPr lang="en-US" sz="1600" dirty="0" smtClean="0">
                <a:solidFill>
                  <a:schemeClr val="dk1"/>
                </a:solidFill>
                <a:latin typeface="Times New Roman"/>
                <a:ea typeface="Times New Roman"/>
                <a:cs typeface="Times New Roman"/>
                <a:sym typeface="Times New Roman"/>
              </a:rPr>
              <a:t>West Bank</a:t>
            </a:r>
            <a:endParaRPr sz="1600" dirty="0">
              <a:solidFill>
                <a:schemeClr val="dk1"/>
              </a:solidFill>
              <a:latin typeface="Times New Roman"/>
              <a:ea typeface="Times New Roman"/>
              <a:cs typeface="Times New Roman"/>
              <a:sym typeface="Times New Roman"/>
            </a:endParaRPr>
          </a:p>
        </p:txBody>
      </p:sp>
      <p:sp>
        <p:nvSpPr>
          <p:cNvPr id="234" name="Google Shape;234;p29"/>
          <p:cNvSpPr/>
          <p:nvPr/>
        </p:nvSpPr>
        <p:spPr>
          <a:xfrm>
            <a:off x="3810000" y="2695575"/>
            <a:ext cx="685800" cy="304800"/>
          </a:xfrm>
          <a:prstGeom prst="wedgeRectCallout">
            <a:avLst>
              <a:gd name="adj1" fmla="val 118750"/>
              <a:gd name="adj2" fmla="val 192190"/>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600"/>
              <a:buFont typeface="Arial"/>
              <a:buNone/>
            </a:pPr>
            <a:r>
              <a:rPr lang="en-US" sz="1600" dirty="0">
                <a:solidFill>
                  <a:schemeClr val="dk1"/>
                </a:solidFill>
                <a:latin typeface="Times New Roman"/>
                <a:ea typeface="Times New Roman"/>
                <a:cs typeface="Times New Roman"/>
                <a:sym typeface="Times New Roman"/>
              </a:rPr>
              <a:t>G</a:t>
            </a:r>
            <a:r>
              <a:rPr lang="en-US" sz="1600" dirty="0" smtClean="0">
                <a:solidFill>
                  <a:schemeClr val="dk1"/>
                </a:solidFill>
                <a:latin typeface="Times New Roman"/>
                <a:ea typeface="Times New Roman"/>
                <a:cs typeface="Times New Roman"/>
                <a:sym typeface="Times New Roman"/>
              </a:rPr>
              <a:t>aza </a:t>
            </a:r>
            <a:endParaRPr sz="1600" dirty="0">
              <a:solidFill>
                <a:schemeClr val="dk1"/>
              </a:solidFill>
              <a:latin typeface="Times New Roman"/>
              <a:ea typeface="Times New Roman"/>
              <a:cs typeface="Times New Roman"/>
              <a:sym typeface="Times New Roman"/>
            </a:endParaRPr>
          </a:p>
        </p:txBody>
      </p:sp>
      <p:sp>
        <p:nvSpPr>
          <p:cNvPr id="235" name="Google Shape;235;p29"/>
          <p:cNvSpPr txBox="1"/>
          <p:nvPr/>
        </p:nvSpPr>
        <p:spPr>
          <a:xfrm>
            <a:off x="746125" y="422275"/>
            <a:ext cx="184150" cy="45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Times New Roman"/>
              <a:ea typeface="Times New Roman"/>
              <a:cs typeface="Times New Roman"/>
              <a:sym typeface="Times New Roman"/>
            </a:endParaRPr>
          </a:p>
        </p:txBody>
      </p:sp>
      <p:sp>
        <p:nvSpPr>
          <p:cNvPr id="236" name="Google Shape;236;p29"/>
          <p:cNvSpPr txBox="1"/>
          <p:nvPr/>
        </p:nvSpPr>
        <p:spPr>
          <a:xfrm>
            <a:off x="152400" y="231775"/>
            <a:ext cx="3557588" cy="466725"/>
          </a:xfrm>
          <a:prstGeom prst="rect">
            <a:avLst/>
          </a:prstGeom>
          <a:solidFill>
            <a:srgbClr val="FFFFFF"/>
          </a:solidFill>
          <a:ln w="9525" cap="flat" cmpd="sng">
            <a:solidFill>
              <a:schemeClr val="dk1"/>
            </a:solidFill>
            <a:prstDash val="solid"/>
            <a:miter lim="800000"/>
            <a:headEnd type="none" w="sm" len="sm"/>
            <a:tailEnd type="none" w="sm" len="sm"/>
          </a:ln>
          <a:effectLst>
            <a:outerShdw dist="107763" dir="2700000" algn="ctr" rotWithShape="0">
              <a:schemeClr val="lt2"/>
            </a:outerShdw>
          </a:effectLst>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Times New Roman"/>
                <a:ea typeface="Times New Roman"/>
                <a:cs typeface="Times New Roman"/>
                <a:sym typeface="Times New Roman"/>
              </a:rPr>
              <a:t>What happens since then:</a:t>
            </a:r>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0"/>
          <p:cNvSpPr txBox="1"/>
          <p:nvPr/>
        </p:nvSpPr>
        <p:spPr>
          <a:xfrm>
            <a:off x="0" y="212725"/>
            <a:ext cx="9144000" cy="473100"/>
          </a:xfrm>
          <a:prstGeom prst="rect">
            <a:avLst/>
          </a:prstGeom>
          <a:solidFill>
            <a:srgbClr val="B8A86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500"/>
              <a:buFont typeface="Garamond"/>
              <a:buNone/>
            </a:pPr>
            <a:r>
              <a:rPr lang="en-US" sz="2500" b="1" i="1" u="none">
                <a:solidFill>
                  <a:schemeClr val="lt1"/>
                </a:solidFill>
                <a:latin typeface="Garamond"/>
                <a:ea typeface="Garamond"/>
                <a:cs typeface="Garamond"/>
                <a:sym typeface="Garamond"/>
              </a:rPr>
              <a:t>Facts on the Ground</a:t>
            </a:r>
            <a:endParaRPr/>
          </a:p>
        </p:txBody>
      </p:sp>
      <p:pic>
        <p:nvPicPr>
          <p:cNvPr id="242" name="Google Shape;242;p30" descr="0-WB-plain"/>
          <p:cNvPicPr preferRelativeResize="0"/>
          <p:nvPr/>
        </p:nvPicPr>
        <p:blipFill rotWithShape="1">
          <a:blip r:embed="rId3">
            <a:alphaModFix/>
          </a:blip>
          <a:srcRect l="268" t="129" r="258" b="129"/>
          <a:stretch/>
        </p:blipFill>
        <p:spPr>
          <a:xfrm>
            <a:off x="5757862" y="0"/>
            <a:ext cx="3376612" cy="6858001"/>
          </a:xfrm>
          <a:prstGeom prst="rect">
            <a:avLst/>
          </a:prstGeom>
          <a:noFill/>
          <a:ln w="9525" cap="flat" cmpd="sng">
            <a:solidFill>
              <a:schemeClr val="dk1"/>
            </a:solidFill>
            <a:prstDash val="solid"/>
            <a:miter lim="800000"/>
            <a:headEnd type="none" w="sm" len="sm"/>
            <a:tailEnd type="none" w="sm" len="sm"/>
          </a:ln>
        </p:spPr>
      </p:pic>
      <p:pic>
        <p:nvPicPr>
          <p:cNvPr id="243" name="Google Shape;243;p30" descr="1-sett"/>
          <p:cNvPicPr preferRelativeResize="0"/>
          <p:nvPr/>
        </p:nvPicPr>
        <p:blipFill rotWithShape="1">
          <a:blip r:embed="rId4">
            <a:alphaModFix/>
          </a:blip>
          <a:srcRect l="268" t="129" r="258" b="129"/>
          <a:stretch/>
        </p:blipFill>
        <p:spPr>
          <a:xfrm>
            <a:off x="5754687" y="0"/>
            <a:ext cx="3376612" cy="6858001"/>
          </a:xfrm>
          <a:prstGeom prst="rect">
            <a:avLst/>
          </a:prstGeom>
          <a:noFill/>
          <a:ln>
            <a:noFill/>
          </a:ln>
        </p:spPr>
      </p:pic>
      <p:sp>
        <p:nvSpPr>
          <p:cNvPr id="244" name="Google Shape;244;p30"/>
          <p:cNvSpPr txBox="1"/>
          <p:nvPr/>
        </p:nvSpPr>
        <p:spPr>
          <a:xfrm>
            <a:off x="762000" y="2057400"/>
            <a:ext cx="3962400" cy="1905000"/>
          </a:xfrm>
          <a:prstGeom prst="rect">
            <a:avLst/>
          </a:prstGeom>
          <a:noFill/>
          <a:ln>
            <a:noFill/>
          </a:ln>
        </p:spPr>
        <p:txBody>
          <a:bodyPr spcFirstLastPara="1" wrap="square" lIns="91425" tIns="45700" rIns="91425" bIns="45700" anchor="t" anchorCtr="0">
            <a:noAutofit/>
          </a:bodyPr>
          <a:lstStyle/>
          <a:p>
            <a:pPr marL="573087" marR="0" lvl="0" indent="-573087" algn="l" rtl="0">
              <a:lnSpc>
                <a:spcPct val="80000"/>
              </a:lnSpc>
              <a:spcBef>
                <a:spcPts val="0"/>
              </a:spcBef>
              <a:spcAft>
                <a:spcPts val="0"/>
              </a:spcAft>
              <a:buClr>
                <a:schemeClr val="dk1"/>
              </a:buClr>
              <a:buSzPts val="2200"/>
              <a:buFont typeface="Garamond"/>
              <a:buNone/>
            </a:pPr>
            <a:r>
              <a:rPr lang="en-US" sz="2200" b="1" i="0" u="none">
                <a:solidFill>
                  <a:schemeClr val="dk1"/>
                </a:solidFill>
                <a:latin typeface="Garamond"/>
                <a:ea typeface="Garamond"/>
                <a:cs typeface="Garamond"/>
                <a:sym typeface="Garamond"/>
              </a:rPr>
              <a:t>1</a:t>
            </a:r>
            <a:r>
              <a:rPr lang="en-US" sz="2000" b="1" i="0" u="none">
                <a:solidFill>
                  <a:schemeClr val="dk1"/>
                </a:solidFill>
                <a:latin typeface="Garamond"/>
                <a:ea typeface="Garamond"/>
                <a:cs typeface="Garamond"/>
                <a:sym typeface="Garamond"/>
              </a:rPr>
              <a:t>.  Settlements</a:t>
            </a:r>
            <a:endParaRPr/>
          </a:p>
          <a:p>
            <a:pPr marL="573087" marR="0" lvl="0" indent="-446087" algn="l" rtl="0">
              <a:lnSpc>
                <a:spcPct val="80000"/>
              </a:lnSpc>
              <a:spcBef>
                <a:spcPts val="0"/>
              </a:spcBef>
              <a:spcAft>
                <a:spcPts val="0"/>
              </a:spcAft>
              <a:buClr>
                <a:schemeClr val="dk1"/>
              </a:buClr>
              <a:buSzPts val="2000"/>
              <a:buFont typeface="Calibri"/>
              <a:buNone/>
            </a:pPr>
            <a:endParaRPr sz="2000" b="1" i="0" u="none">
              <a:solidFill>
                <a:schemeClr val="dk1"/>
              </a:solidFill>
              <a:latin typeface="Garamond"/>
              <a:ea typeface="Garamond"/>
              <a:cs typeface="Garamond"/>
              <a:sym typeface="Garamond"/>
            </a:endParaRPr>
          </a:p>
          <a:p>
            <a:pPr marL="573087" marR="0" lvl="0" indent="-573087" algn="l" rtl="0">
              <a:lnSpc>
                <a:spcPct val="80000"/>
              </a:lnSpc>
              <a:spcBef>
                <a:spcPts val="0"/>
              </a:spcBef>
              <a:spcAft>
                <a:spcPts val="0"/>
              </a:spcAft>
              <a:buClr>
                <a:schemeClr val="dk1"/>
              </a:buClr>
              <a:buSzPts val="2000"/>
              <a:buFont typeface="Garamond"/>
              <a:buNone/>
            </a:pPr>
            <a:r>
              <a:rPr lang="en-US" sz="2000" b="1" i="0" u="none">
                <a:solidFill>
                  <a:schemeClr val="dk1"/>
                </a:solidFill>
                <a:latin typeface="Garamond"/>
                <a:ea typeface="Garamond"/>
                <a:cs typeface="Garamond"/>
                <a:sym typeface="Garamond"/>
              </a:rPr>
              <a:t>2.  The Wall (and its regime)</a:t>
            </a:r>
            <a:endParaRPr/>
          </a:p>
          <a:p>
            <a:pPr marL="573087" marR="0" lvl="0" indent="-446087" algn="l" rtl="0">
              <a:lnSpc>
                <a:spcPct val="80000"/>
              </a:lnSpc>
              <a:spcBef>
                <a:spcPts val="0"/>
              </a:spcBef>
              <a:spcAft>
                <a:spcPts val="0"/>
              </a:spcAft>
              <a:buClr>
                <a:schemeClr val="dk1"/>
              </a:buClr>
              <a:buSzPts val="2000"/>
              <a:buFont typeface="Calibri"/>
              <a:buNone/>
            </a:pPr>
            <a:endParaRPr sz="2000" b="1" i="0" u="none">
              <a:solidFill>
                <a:schemeClr val="dk1"/>
              </a:solidFill>
              <a:latin typeface="Garamond"/>
              <a:ea typeface="Garamond"/>
              <a:cs typeface="Garamond"/>
              <a:sym typeface="Garamond"/>
            </a:endParaRPr>
          </a:p>
          <a:p>
            <a:pPr marL="573087" marR="0" lvl="0" indent="-573087" algn="l" rtl="0">
              <a:lnSpc>
                <a:spcPct val="80000"/>
              </a:lnSpc>
              <a:spcBef>
                <a:spcPts val="0"/>
              </a:spcBef>
              <a:spcAft>
                <a:spcPts val="0"/>
              </a:spcAft>
              <a:buClr>
                <a:schemeClr val="dk1"/>
              </a:buClr>
              <a:buSzPts val="2000"/>
              <a:buFont typeface="Garamond"/>
              <a:buNone/>
            </a:pPr>
            <a:r>
              <a:rPr lang="en-US" sz="2000" b="1" i="0" u="none">
                <a:solidFill>
                  <a:schemeClr val="dk1"/>
                </a:solidFill>
                <a:latin typeface="Garamond"/>
                <a:ea typeface="Garamond"/>
                <a:cs typeface="Garamond"/>
                <a:sym typeface="Garamond"/>
              </a:rPr>
              <a:t>3.  Settler / by-pass roads</a:t>
            </a:r>
            <a:endParaRPr/>
          </a:p>
          <a:p>
            <a:pPr marL="573087" marR="0" lvl="0" indent="-446087" algn="l" rtl="0">
              <a:lnSpc>
                <a:spcPct val="80000"/>
              </a:lnSpc>
              <a:spcBef>
                <a:spcPts val="0"/>
              </a:spcBef>
              <a:spcAft>
                <a:spcPts val="0"/>
              </a:spcAft>
              <a:buClr>
                <a:schemeClr val="dk1"/>
              </a:buClr>
              <a:buSzPts val="2000"/>
              <a:buFont typeface="Calibri"/>
              <a:buNone/>
            </a:pPr>
            <a:endParaRPr sz="2000" b="1" i="0" u="none">
              <a:solidFill>
                <a:schemeClr val="dk1"/>
              </a:solidFill>
              <a:latin typeface="Garamond"/>
              <a:ea typeface="Garamond"/>
              <a:cs typeface="Garamond"/>
              <a:sym typeface="Garamond"/>
            </a:endParaRPr>
          </a:p>
          <a:p>
            <a:pPr marL="573087" marR="0" lvl="0" indent="-573087" algn="l" rtl="0">
              <a:lnSpc>
                <a:spcPct val="80000"/>
              </a:lnSpc>
              <a:spcBef>
                <a:spcPts val="0"/>
              </a:spcBef>
              <a:spcAft>
                <a:spcPts val="0"/>
              </a:spcAft>
              <a:buClr>
                <a:schemeClr val="dk1"/>
              </a:buClr>
              <a:buSzPts val="2000"/>
              <a:buFont typeface="Garamond"/>
              <a:buNone/>
            </a:pPr>
            <a:r>
              <a:rPr lang="en-US" sz="2000" b="1" i="0" u="none">
                <a:solidFill>
                  <a:schemeClr val="dk1"/>
                </a:solidFill>
                <a:latin typeface="Garamond"/>
                <a:ea typeface="Garamond"/>
                <a:cs typeface="Garamond"/>
                <a:sym typeface="Garamond"/>
              </a:rPr>
              <a:t>4.  Movement restrictions</a:t>
            </a:r>
            <a:endParaRPr/>
          </a:p>
        </p:txBody>
      </p:sp>
      <p:sp>
        <p:nvSpPr>
          <p:cNvPr id="245" name="Google Shape;245;p30"/>
          <p:cNvSpPr/>
          <p:nvPr/>
        </p:nvSpPr>
        <p:spPr>
          <a:xfrm rot="10800000" flipH="1">
            <a:off x="1371600" y="4191000"/>
            <a:ext cx="3048000" cy="533400"/>
          </a:xfrm>
          <a:prstGeom prst="triangle">
            <a:avLst>
              <a:gd name="adj" fmla="val 10799"/>
            </a:avLst>
          </a:prstGeom>
          <a:gradFill>
            <a:gsLst>
              <a:gs pos="0">
                <a:srgbClr val="E47676"/>
              </a:gs>
              <a:gs pos="100000">
                <a:srgbClr val="CC0000">
                  <a:alpha val="0"/>
                </a:srgbClr>
              </a:gs>
            </a:gsLst>
            <a:lin ang="5400012"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sp>
        <p:nvSpPr>
          <p:cNvPr id="246" name="Google Shape;246;p30"/>
          <p:cNvSpPr txBox="1"/>
          <p:nvPr/>
        </p:nvSpPr>
        <p:spPr>
          <a:xfrm>
            <a:off x="228600" y="4953000"/>
            <a:ext cx="4648200" cy="366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Garamond"/>
              <a:buNone/>
            </a:pPr>
            <a:r>
              <a:rPr lang="en-US" sz="1600" b="0" i="0" u="none">
                <a:solidFill>
                  <a:schemeClr val="dk1"/>
                </a:solidFill>
                <a:latin typeface="Garamond"/>
                <a:ea typeface="Garamond"/>
                <a:cs typeface="Garamond"/>
                <a:sym typeface="Garamond"/>
              </a:rPr>
              <a:t>WB land west of Wall:</a:t>
            </a:r>
            <a:r>
              <a:rPr lang="en-US" sz="1500" b="1" i="0" u="none">
                <a:solidFill>
                  <a:schemeClr val="dk1"/>
                </a:solidFill>
                <a:latin typeface="Garamond"/>
                <a:ea typeface="Garamond"/>
                <a:cs typeface="Garamond"/>
                <a:sym typeface="Garamond"/>
              </a:rPr>
              <a:t>                       </a:t>
            </a:r>
            <a:r>
              <a:rPr lang="en-US" sz="1800" b="1" i="0" u="none">
                <a:solidFill>
                  <a:schemeClr val="dk1"/>
                </a:solidFill>
                <a:latin typeface="Garamond"/>
                <a:ea typeface="Garamond"/>
                <a:cs typeface="Garamond"/>
                <a:sym typeface="Garamond"/>
              </a:rPr>
              <a:t>9.0%</a:t>
            </a:r>
            <a:r>
              <a:rPr lang="en-US" sz="1500" b="1" i="0" u="none">
                <a:solidFill>
                  <a:schemeClr val="dk1"/>
                </a:solidFill>
                <a:latin typeface="Garamond"/>
                <a:ea typeface="Garamond"/>
                <a:cs typeface="Garamond"/>
                <a:sym typeface="Garamond"/>
              </a:rPr>
              <a:t> </a:t>
            </a:r>
            <a:endParaRPr/>
          </a:p>
        </p:txBody>
      </p:sp>
      <p:sp>
        <p:nvSpPr>
          <p:cNvPr id="247" name="Google Shape;247;p30"/>
          <p:cNvSpPr txBox="1"/>
          <p:nvPr/>
        </p:nvSpPr>
        <p:spPr>
          <a:xfrm>
            <a:off x="231775" y="5751512"/>
            <a:ext cx="4492500" cy="366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Garamond"/>
              <a:buNone/>
            </a:pPr>
            <a:r>
              <a:rPr lang="en-US" sz="1600" b="0" i="0" u="none">
                <a:solidFill>
                  <a:schemeClr val="dk1"/>
                </a:solidFill>
                <a:latin typeface="Garamond"/>
                <a:ea typeface="Garamond"/>
                <a:cs typeface="Garamond"/>
                <a:sym typeface="Garamond"/>
              </a:rPr>
              <a:t>Jordan Valley settlement control:</a:t>
            </a:r>
            <a:r>
              <a:rPr lang="en-US" sz="1500" b="1" i="0" u="none">
                <a:solidFill>
                  <a:schemeClr val="dk1"/>
                </a:solidFill>
                <a:latin typeface="Garamond"/>
                <a:ea typeface="Garamond"/>
                <a:cs typeface="Garamond"/>
                <a:sym typeface="Garamond"/>
              </a:rPr>
              <a:t> 	 </a:t>
            </a:r>
            <a:r>
              <a:rPr lang="en-US" sz="1800" b="1" i="0" u="none">
                <a:solidFill>
                  <a:schemeClr val="dk1"/>
                </a:solidFill>
                <a:latin typeface="Garamond"/>
                <a:ea typeface="Garamond"/>
                <a:cs typeface="Garamond"/>
                <a:sym typeface="Garamond"/>
              </a:rPr>
              <a:t>28.5%</a:t>
            </a:r>
            <a:endParaRPr/>
          </a:p>
        </p:txBody>
      </p:sp>
      <p:sp>
        <p:nvSpPr>
          <p:cNvPr id="248" name="Google Shape;248;p30"/>
          <p:cNvSpPr txBox="1"/>
          <p:nvPr/>
        </p:nvSpPr>
        <p:spPr>
          <a:xfrm>
            <a:off x="228600" y="5349875"/>
            <a:ext cx="4572000" cy="366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Garamond"/>
              <a:buNone/>
            </a:pPr>
            <a:r>
              <a:rPr lang="en-US" sz="1600" b="0" i="0" u="none">
                <a:solidFill>
                  <a:schemeClr val="dk1"/>
                </a:solidFill>
                <a:latin typeface="Garamond"/>
                <a:ea typeface="Garamond"/>
                <a:cs typeface="Garamond"/>
                <a:sym typeface="Garamond"/>
              </a:rPr>
              <a:t>Settlement areas east of Wall:</a:t>
            </a:r>
            <a:r>
              <a:rPr lang="en-US" sz="1500" b="1" i="0" u="none">
                <a:solidFill>
                  <a:schemeClr val="dk1"/>
                </a:solidFill>
                <a:latin typeface="Garamond"/>
                <a:ea typeface="Garamond"/>
                <a:cs typeface="Garamond"/>
                <a:sym typeface="Garamond"/>
              </a:rPr>
              <a:t>	  </a:t>
            </a:r>
            <a:r>
              <a:rPr lang="en-US" sz="1800" b="1" i="0" u="none">
                <a:solidFill>
                  <a:schemeClr val="dk1"/>
                </a:solidFill>
                <a:latin typeface="Garamond"/>
                <a:ea typeface="Garamond"/>
                <a:cs typeface="Garamond"/>
                <a:sym typeface="Garamond"/>
              </a:rPr>
              <a:t>8.0%</a:t>
            </a:r>
            <a:endParaRPr/>
          </a:p>
        </p:txBody>
      </p:sp>
      <p:sp>
        <p:nvSpPr>
          <p:cNvPr id="249" name="Google Shape;249;p30"/>
          <p:cNvSpPr txBox="1"/>
          <p:nvPr/>
        </p:nvSpPr>
        <p:spPr>
          <a:xfrm>
            <a:off x="228600" y="6172200"/>
            <a:ext cx="4648200" cy="366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CC0000"/>
              </a:buClr>
              <a:buSzPts val="1600"/>
              <a:buFont typeface="Garamond"/>
              <a:buNone/>
            </a:pPr>
            <a:r>
              <a:rPr lang="en-US" sz="1600" b="0" i="0" u="none">
                <a:solidFill>
                  <a:srgbClr val="CC0000"/>
                </a:solidFill>
                <a:latin typeface="Garamond"/>
                <a:ea typeface="Garamond"/>
                <a:cs typeface="Garamond"/>
                <a:sym typeface="Garamond"/>
              </a:rPr>
              <a:t>Area remaining for Palestinians:</a:t>
            </a:r>
            <a:r>
              <a:rPr lang="en-US" sz="1500" b="1" i="0" u="none">
                <a:solidFill>
                  <a:srgbClr val="CC0000"/>
                </a:solidFill>
                <a:latin typeface="Garamond"/>
                <a:ea typeface="Garamond"/>
                <a:cs typeface="Garamond"/>
                <a:sym typeface="Garamond"/>
              </a:rPr>
              <a:t>     </a:t>
            </a:r>
            <a:r>
              <a:rPr lang="en-US" sz="1800" b="1" i="0" u="none">
                <a:solidFill>
                  <a:srgbClr val="CC0000"/>
                </a:solidFill>
                <a:latin typeface="Garamond"/>
                <a:ea typeface="Garamond"/>
                <a:cs typeface="Garamond"/>
                <a:sym typeface="Garamond"/>
              </a:rPr>
              <a:t>54.5%</a:t>
            </a:r>
            <a:endParaRPr/>
          </a:p>
        </p:txBody>
      </p:sp>
      <p:sp>
        <p:nvSpPr>
          <p:cNvPr id="250" name="Google Shape;250;p30"/>
          <p:cNvSpPr txBox="1"/>
          <p:nvPr/>
        </p:nvSpPr>
        <p:spPr>
          <a:xfrm>
            <a:off x="-228600" y="1447800"/>
            <a:ext cx="4648200" cy="430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CC0000"/>
              </a:buClr>
              <a:buSzPts val="2200"/>
              <a:buFont typeface="Garamond"/>
              <a:buNone/>
            </a:pPr>
            <a:r>
              <a:rPr lang="en-US" sz="2200" b="1" i="0" u="sng">
                <a:solidFill>
                  <a:srgbClr val="CC0000"/>
                </a:solidFill>
                <a:latin typeface="Garamond"/>
                <a:ea typeface="Garamond"/>
                <a:cs typeface="Garamond"/>
                <a:sym typeface="Garamond"/>
              </a:rPr>
              <a:t>Israel’s Settlement Enterprise</a:t>
            </a:r>
            <a:endParaRPr/>
          </a:p>
        </p:txBody>
      </p:sp>
      <p:pic>
        <p:nvPicPr>
          <p:cNvPr id="251" name="Google Shape;251;p30" descr="2-wall"/>
          <p:cNvPicPr preferRelativeResize="0"/>
          <p:nvPr/>
        </p:nvPicPr>
        <p:blipFill rotWithShape="1">
          <a:blip r:embed="rId5">
            <a:alphaModFix/>
          </a:blip>
          <a:srcRect l="268" t="129" r="258" b="129"/>
          <a:stretch/>
        </p:blipFill>
        <p:spPr>
          <a:xfrm>
            <a:off x="5748337" y="0"/>
            <a:ext cx="3376612" cy="6856413"/>
          </a:xfrm>
          <a:prstGeom prst="rect">
            <a:avLst/>
          </a:prstGeom>
          <a:noFill/>
          <a:ln>
            <a:noFill/>
          </a:ln>
        </p:spPr>
      </p:pic>
      <p:pic>
        <p:nvPicPr>
          <p:cNvPr id="252" name="Google Shape;252;p30" descr="3-wall"/>
          <p:cNvPicPr preferRelativeResize="0"/>
          <p:nvPr/>
        </p:nvPicPr>
        <p:blipFill rotWithShape="1">
          <a:blip r:embed="rId6">
            <a:alphaModFix/>
          </a:blip>
          <a:srcRect l="268" t="129" r="258" b="129"/>
          <a:stretch/>
        </p:blipFill>
        <p:spPr>
          <a:xfrm>
            <a:off x="5748337" y="0"/>
            <a:ext cx="3376612" cy="6856413"/>
          </a:xfrm>
          <a:prstGeom prst="rect">
            <a:avLst/>
          </a:prstGeom>
          <a:noFill/>
          <a:ln>
            <a:noFill/>
          </a:ln>
        </p:spPr>
      </p:pic>
      <p:pic>
        <p:nvPicPr>
          <p:cNvPr id="253" name="Google Shape;253;p30" descr="4-roads"/>
          <p:cNvPicPr preferRelativeResize="0"/>
          <p:nvPr/>
        </p:nvPicPr>
        <p:blipFill rotWithShape="1">
          <a:blip r:embed="rId7">
            <a:alphaModFix/>
          </a:blip>
          <a:srcRect l="268" t="129" r="258" b="129"/>
          <a:stretch/>
        </p:blipFill>
        <p:spPr>
          <a:xfrm>
            <a:off x="5748337" y="0"/>
            <a:ext cx="3376612" cy="6856413"/>
          </a:xfrm>
          <a:prstGeom prst="rect">
            <a:avLst/>
          </a:prstGeom>
          <a:noFill/>
          <a:ln>
            <a:noFill/>
          </a:ln>
        </p:spPr>
      </p:pic>
      <p:pic>
        <p:nvPicPr>
          <p:cNvPr id="254" name="Google Shape;254;p30" descr="5-roads"/>
          <p:cNvPicPr preferRelativeResize="0"/>
          <p:nvPr/>
        </p:nvPicPr>
        <p:blipFill rotWithShape="1">
          <a:blip r:embed="rId8">
            <a:alphaModFix/>
          </a:blip>
          <a:srcRect l="268" t="129" r="258" b="129"/>
          <a:stretch/>
        </p:blipFill>
        <p:spPr>
          <a:xfrm>
            <a:off x="5748337" y="0"/>
            <a:ext cx="3376612" cy="6856413"/>
          </a:xfrm>
          <a:prstGeom prst="rect">
            <a:avLst/>
          </a:prstGeom>
          <a:noFill/>
          <a:ln>
            <a:noFill/>
          </a:ln>
        </p:spPr>
      </p:pic>
      <p:pic>
        <p:nvPicPr>
          <p:cNvPr id="255" name="Google Shape;255;p30" descr="6-chckpts"/>
          <p:cNvPicPr preferRelativeResize="0"/>
          <p:nvPr/>
        </p:nvPicPr>
        <p:blipFill rotWithShape="1">
          <a:blip r:embed="rId9">
            <a:alphaModFix/>
          </a:blip>
          <a:srcRect l="268" t="129" r="258" b="129"/>
          <a:stretch/>
        </p:blipFill>
        <p:spPr>
          <a:xfrm>
            <a:off x="5748337" y="0"/>
            <a:ext cx="3376612" cy="6856413"/>
          </a:xfrm>
          <a:prstGeom prst="rect">
            <a:avLst/>
          </a:prstGeom>
          <a:noFill/>
          <a:ln>
            <a:noFill/>
          </a:ln>
        </p:spPr>
      </p:pic>
      <p:pic>
        <p:nvPicPr>
          <p:cNvPr id="256" name="Google Shape;256;p30" descr="7-tunnels"/>
          <p:cNvPicPr preferRelativeResize="0"/>
          <p:nvPr/>
        </p:nvPicPr>
        <p:blipFill rotWithShape="1">
          <a:blip r:embed="rId10">
            <a:alphaModFix/>
          </a:blip>
          <a:srcRect l="268" t="129" r="258" b="129"/>
          <a:stretch/>
        </p:blipFill>
        <p:spPr>
          <a:xfrm>
            <a:off x="5748337" y="0"/>
            <a:ext cx="3376612" cy="6856413"/>
          </a:xfrm>
          <a:prstGeom prst="rect">
            <a:avLst/>
          </a:prstGeom>
          <a:noFill/>
          <a:ln>
            <a:noFill/>
          </a:ln>
        </p:spPr>
      </p:pic>
      <p:pic>
        <p:nvPicPr>
          <p:cNvPr id="257" name="Google Shape;257;p30" descr="8-wall"/>
          <p:cNvPicPr preferRelativeResize="0"/>
          <p:nvPr/>
        </p:nvPicPr>
        <p:blipFill rotWithShape="1">
          <a:blip r:embed="rId11">
            <a:alphaModFix/>
          </a:blip>
          <a:srcRect l="268" t="129" r="258" b="129"/>
          <a:stretch/>
        </p:blipFill>
        <p:spPr>
          <a:xfrm>
            <a:off x="5748337" y="0"/>
            <a:ext cx="3376612" cy="6856413"/>
          </a:xfrm>
          <a:prstGeom prst="rect">
            <a:avLst/>
          </a:prstGeom>
          <a:noFill/>
          <a:ln>
            <a:noFill/>
          </a:ln>
        </p:spPr>
      </p:pic>
      <p:pic>
        <p:nvPicPr>
          <p:cNvPr id="258" name="Google Shape;258;p30" descr="9-blocs"/>
          <p:cNvPicPr preferRelativeResize="0"/>
          <p:nvPr/>
        </p:nvPicPr>
        <p:blipFill rotWithShape="1">
          <a:blip r:embed="rId12">
            <a:alphaModFix/>
          </a:blip>
          <a:srcRect l="268" t="129" r="258" b="129"/>
          <a:stretch/>
        </p:blipFill>
        <p:spPr>
          <a:xfrm>
            <a:off x="5748337" y="0"/>
            <a:ext cx="3376612" cy="6856413"/>
          </a:xfrm>
          <a:prstGeom prst="rect">
            <a:avLst/>
          </a:prstGeom>
          <a:noFill/>
          <a:ln>
            <a:noFill/>
          </a:ln>
        </p:spPr>
      </p:pic>
      <p:pic>
        <p:nvPicPr>
          <p:cNvPr id="259" name="Google Shape;259;p30" descr="10-JV"/>
          <p:cNvPicPr preferRelativeResize="0"/>
          <p:nvPr/>
        </p:nvPicPr>
        <p:blipFill rotWithShape="1">
          <a:blip r:embed="rId13">
            <a:alphaModFix/>
          </a:blip>
          <a:srcRect l="268" t="129" r="258" b="129"/>
          <a:stretch/>
        </p:blipFill>
        <p:spPr>
          <a:xfrm>
            <a:off x="5748337" y="0"/>
            <a:ext cx="3376612" cy="6856413"/>
          </a:xfrm>
          <a:prstGeom prst="rect">
            <a:avLst/>
          </a:prstGeom>
          <a:noFill/>
          <a:ln>
            <a:noFill/>
          </a:ln>
        </p:spPr>
      </p:pic>
      <p:pic>
        <p:nvPicPr>
          <p:cNvPr id="260" name="Google Shape;260;p30" descr="11-remain"/>
          <p:cNvPicPr preferRelativeResize="0"/>
          <p:nvPr/>
        </p:nvPicPr>
        <p:blipFill rotWithShape="1">
          <a:blip r:embed="rId14">
            <a:alphaModFix/>
          </a:blip>
          <a:srcRect l="268" t="129" r="258" b="129"/>
          <a:stretch/>
        </p:blipFill>
        <p:spPr>
          <a:xfrm>
            <a:off x="5748337" y="0"/>
            <a:ext cx="3376612" cy="6856413"/>
          </a:xfrm>
          <a:prstGeom prst="rect">
            <a:avLst/>
          </a:prstGeom>
          <a:noFill/>
          <a:ln>
            <a:noFill/>
          </a:ln>
        </p:spPr>
      </p:pic>
      <p:pic>
        <p:nvPicPr>
          <p:cNvPr id="261" name="Google Shape;261;p30" descr="pie"/>
          <p:cNvPicPr preferRelativeResize="0"/>
          <p:nvPr/>
        </p:nvPicPr>
        <p:blipFill rotWithShape="1">
          <a:blip r:embed="rId15">
            <a:alphaModFix/>
          </a:blip>
          <a:srcRect/>
          <a:stretch/>
        </p:blipFill>
        <p:spPr>
          <a:xfrm>
            <a:off x="4267200" y="4883150"/>
            <a:ext cx="1752600" cy="1746250"/>
          </a:xfrm>
          <a:prstGeom prst="rect">
            <a:avLst/>
          </a:prstGeom>
          <a:noFill/>
          <a:ln>
            <a:noFill/>
          </a:ln>
        </p:spPr>
      </p:pic>
      <p:sp>
        <p:nvSpPr>
          <p:cNvPr id="262" name="Google Shape;262;p30"/>
          <p:cNvSpPr/>
          <p:nvPr/>
        </p:nvSpPr>
        <p:spPr>
          <a:xfrm rot="-240000">
            <a:off x="4114800" y="5789612"/>
            <a:ext cx="1450975" cy="633412"/>
          </a:xfrm>
          <a:custGeom>
            <a:avLst/>
            <a:gdLst/>
            <a:ahLst/>
            <a:cxnLst/>
            <a:rect l="l" t="t" r="r" b="b"/>
            <a:pathLst>
              <a:path w="839" h="457" extrusionOk="0">
                <a:moveTo>
                  <a:pt x="0" y="388"/>
                </a:moveTo>
                <a:lnTo>
                  <a:pt x="96" y="424"/>
                </a:lnTo>
                <a:lnTo>
                  <a:pt x="183" y="448"/>
                </a:lnTo>
                <a:lnTo>
                  <a:pt x="261" y="457"/>
                </a:lnTo>
                <a:lnTo>
                  <a:pt x="324" y="454"/>
                </a:lnTo>
                <a:lnTo>
                  <a:pt x="396" y="448"/>
                </a:lnTo>
                <a:lnTo>
                  <a:pt x="471" y="427"/>
                </a:lnTo>
                <a:lnTo>
                  <a:pt x="525" y="403"/>
                </a:lnTo>
                <a:lnTo>
                  <a:pt x="591" y="361"/>
                </a:lnTo>
                <a:lnTo>
                  <a:pt x="654" y="304"/>
                </a:lnTo>
                <a:lnTo>
                  <a:pt x="699" y="256"/>
                </a:lnTo>
                <a:lnTo>
                  <a:pt x="744" y="193"/>
                </a:lnTo>
                <a:lnTo>
                  <a:pt x="780" y="133"/>
                </a:lnTo>
                <a:lnTo>
                  <a:pt x="839" y="0"/>
                </a:lnTo>
              </a:path>
            </a:pathLst>
          </a:custGeom>
          <a:noFill/>
          <a:ln w="31750" cap="flat" cmpd="sng">
            <a:solidFill>
              <a:srgbClr val="CC0000"/>
            </a:solidFill>
            <a:prstDash val="solid"/>
            <a:round/>
            <a:headEnd type="none" w="med" len="med"/>
            <a:tailEnd type="triangle" w="lg" len="lg"/>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Calibri"/>
              <a:ea typeface="Calibri"/>
              <a:cs typeface="Calibri"/>
              <a:sym typeface="Calibri"/>
            </a:endParaRPr>
          </a:p>
        </p:txBody>
      </p:sp>
      <p:cxnSp>
        <p:nvCxnSpPr>
          <p:cNvPr id="263" name="Google Shape;263;p30"/>
          <p:cNvCxnSpPr/>
          <p:nvPr/>
        </p:nvCxnSpPr>
        <p:spPr>
          <a:xfrm>
            <a:off x="4135437" y="5121275"/>
            <a:ext cx="711300" cy="1500"/>
          </a:xfrm>
          <a:prstGeom prst="straightConnector1">
            <a:avLst/>
          </a:prstGeom>
          <a:noFill/>
          <a:ln w="12700" cap="flat" cmpd="sng">
            <a:solidFill>
              <a:schemeClr val="dk1"/>
            </a:solidFill>
            <a:prstDash val="solid"/>
            <a:miter lim="800000"/>
            <a:headEnd type="none" w="med" len="med"/>
            <a:tailEnd type="none" w="med" len="med"/>
          </a:ln>
        </p:spPr>
      </p:cxnSp>
      <p:cxnSp>
        <p:nvCxnSpPr>
          <p:cNvPr id="264" name="Google Shape;264;p30"/>
          <p:cNvCxnSpPr/>
          <p:nvPr/>
        </p:nvCxnSpPr>
        <p:spPr>
          <a:xfrm rot="10800000" flipH="1">
            <a:off x="4125912" y="5515062"/>
            <a:ext cx="576300" cy="1500"/>
          </a:xfrm>
          <a:prstGeom prst="straightConnector1">
            <a:avLst/>
          </a:prstGeom>
          <a:noFill/>
          <a:ln w="12700" cap="flat" cmpd="sng">
            <a:solidFill>
              <a:schemeClr val="dk1"/>
            </a:solidFill>
            <a:prstDash val="solid"/>
            <a:miter lim="800000"/>
            <a:headEnd type="none" w="med" len="med"/>
            <a:tailEnd type="none" w="med" len="med"/>
          </a:ln>
        </p:spPr>
      </p:cxnSp>
      <p:cxnSp>
        <p:nvCxnSpPr>
          <p:cNvPr id="265" name="Google Shape;265;p30"/>
          <p:cNvCxnSpPr/>
          <p:nvPr/>
        </p:nvCxnSpPr>
        <p:spPr>
          <a:xfrm rot="10800000" flipH="1">
            <a:off x="4114800" y="5926224"/>
            <a:ext cx="320700" cy="1500"/>
          </a:xfrm>
          <a:prstGeom prst="straightConnector1">
            <a:avLst/>
          </a:prstGeom>
          <a:noFill/>
          <a:ln w="12700" cap="flat" cmpd="sng">
            <a:solidFill>
              <a:schemeClr val="dk1"/>
            </a:solidFill>
            <a:prstDash val="solid"/>
            <a:miter lim="800000"/>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4">
                                            <p:txEl>
                                              <p:pRg st="0" end="0"/>
                                            </p:txEl>
                                          </p:spTgt>
                                        </p:tgtEl>
                                        <p:attrNameLst>
                                          <p:attrName>style.visibility</p:attrName>
                                        </p:attrNameLst>
                                      </p:cBhvr>
                                      <p:to>
                                        <p:strVal val="visible"/>
                                      </p:to>
                                    </p:set>
                                    <p:animEffect transition="in" filter="fade">
                                      <p:cBhvr>
                                        <p:cTn id="7" dur="1000"/>
                                        <p:tgtEl>
                                          <p:spTgt spid="24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44">
                                            <p:txEl>
                                              <p:pRg st="1" end="1"/>
                                            </p:txEl>
                                          </p:spTgt>
                                        </p:tgtEl>
                                        <p:attrNameLst>
                                          <p:attrName>style.visibility</p:attrName>
                                        </p:attrNameLst>
                                      </p:cBhvr>
                                      <p:to>
                                        <p:strVal val="visible"/>
                                      </p:to>
                                    </p:set>
                                    <p:animEffect transition="in" filter="fade">
                                      <p:cBhvr>
                                        <p:cTn id="10" dur="1000"/>
                                        <p:tgtEl>
                                          <p:spTgt spid="24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44">
                                            <p:txEl>
                                              <p:pRg st="2" end="2"/>
                                            </p:txEl>
                                          </p:spTgt>
                                        </p:tgtEl>
                                        <p:attrNameLst>
                                          <p:attrName>style.visibility</p:attrName>
                                        </p:attrNameLst>
                                      </p:cBhvr>
                                      <p:to>
                                        <p:strVal val="visible"/>
                                      </p:to>
                                    </p:set>
                                    <p:animEffect transition="in" filter="fade">
                                      <p:cBhvr>
                                        <p:cTn id="13" dur="1000"/>
                                        <p:tgtEl>
                                          <p:spTgt spid="24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44">
                                            <p:txEl>
                                              <p:pRg st="3" end="3"/>
                                            </p:txEl>
                                          </p:spTgt>
                                        </p:tgtEl>
                                        <p:attrNameLst>
                                          <p:attrName>style.visibility</p:attrName>
                                        </p:attrNameLst>
                                      </p:cBhvr>
                                      <p:to>
                                        <p:strVal val="visible"/>
                                      </p:to>
                                    </p:set>
                                    <p:animEffect transition="in" filter="fade">
                                      <p:cBhvr>
                                        <p:cTn id="16" dur="1000"/>
                                        <p:tgtEl>
                                          <p:spTgt spid="24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44">
                                            <p:txEl>
                                              <p:pRg st="4" end="4"/>
                                            </p:txEl>
                                          </p:spTgt>
                                        </p:tgtEl>
                                        <p:attrNameLst>
                                          <p:attrName>style.visibility</p:attrName>
                                        </p:attrNameLst>
                                      </p:cBhvr>
                                      <p:to>
                                        <p:strVal val="visible"/>
                                      </p:to>
                                    </p:set>
                                    <p:animEffect transition="in" filter="fade">
                                      <p:cBhvr>
                                        <p:cTn id="19" dur="1000"/>
                                        <p:tgtEl>
                                          <p:spTgt spid="24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44">
                                            <p:txEl>
                                              <p:pRg st="5" end="5"/>
                                            </p:txEl>
                                          </p:spTgt>
                                        </p:tgtEl>
                                        <p:attrNameLst>
                                          <p:attrName>style.visibility</p:attrName>
                                        </p:attrNameLst>
                                      </p:cBhvr>
                                      <p:to>
                                        <p:strVal val="visible"/>
                                      </p:to>
                                    </p:set>
                                    <p:animEffect transition="in" filter="fade">
                                      <p:cBhvr>
                                        <p:cTn id="22" dur="1000"/>
                                        <p:tgtEl>
                                          <p:spTgt spid="24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44">
                                            <p:txEl>
                                              <p:pRg st="6" end="6"/>
                                            </p:txEl>
                                          </p:spTgt>
                                        </p:tgtEl>
                                        <p:attrNameLst>
                                          <p:attrName>style.visibility</p:attrName>
                                        </p:attrNameLst>
                                      </p:cBhvr>
                                      <p:to>
                                        <p:strVal val="visible"/>
                                      </p:to>
                                    </p:set>
                                    <p:animEffect transition="in" filter="fade">
                                      <p:cBhvr>
                                        <p:cTn id="25" dur="1000"/>
                                        <p:tgtEl>
                                          <p:spTgt spid="244">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43"/>
                                        </p:tgtEl>
                                        <p:attrNameLst>
                                          <p:attrName>style.visibility</p:attrName>
                                        </p:attrNameLst>
                                      </p:cBhvr>
                                      <p:to>
                                        <p:strVal val="visible"/>
                                      </p:to>
                                    </p:set>
                                    <p:animEffect transition="in" filter="fade">
                                      <p:cBhvr>
                                        <p:cTn id="28" dur="2000"/>
                                        <p:tgtEl>
                                          <p:spTgt spid="243"/>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251"/>
                                        </p:tgtEl>
                                        <p:attrNameLst>
                                          <p:attrName>style.visibility</p:attrName>
                                        </p:attrNameLst>
                                      </p:cBhvr>
                                      <p:to>
                                        <p:strVal val="visible"/>
                                      </p:to>
                                    </p:set>
                                    <p:animEffect transition="in" filter="fade">
                                      <p:cBhvr>
                                        <p:cTn id="32" dur="2000"/>
                                        <p:tgtEl>
                                          <p:spTgt spid="251"/>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252"/>
                                        </p:tgtEl>
                                        <p:attrNameLst>
                                          <p:attrName>style.visibility</p:attrName>
                                        </p:attrNameLst>
                                      </p:cBhvr>
                                      <p:to>
                                        <p:strVal val="visible"/>
                                      </p:to>
                                    </p:set>
                                    <p:animEffect transition="in" filter="fade">
                                      <p:cBhvr>
                                        <p:cTn id="36" dur="2000"/>
                                        <p:tgtEl>
                                          <p:spTgt spid="252"/>
                                        </p:tgtEl>
                                      </p:cBhvr>
                                    </p:animEffect>
                                  </p:childTnLst>
                                </p:cTn>
                              </p:par>
                            </p:childTnLst>
                          </p:cTn>
                        </p:par>
                        <p:par>
                          <p:cTn id="37" fill="hold">
                            <p:stCondLst>
                              <p:cond delay="6000"/>
                            </p:stCondLst>
                            <p:childTnLst>
                              <p:par>
                                <p:cTn id="38" presetID="10" presetClass="entr" presetSubtype="0" fill="hold" nodeType="afterEffect">
                                  <p:stCondLst>
                                    <p:cond delay="0"/>
                                  </p:stCondLst>
                                  <p:childTnLst>
                                    <p:set>
                                      <p:cBhvr>
                                        <p:cTn id="39" dur="1" fill="hold">
                                          <p:stCondLst>
                                            <p:cond delay="0"/>
                                          </p:stCondLst>
                                        </p:cTn>
                                        <p:tgtEl>
                                          <p:spTgt spid="253"/>
                                        </p:tgtEl>
                                        <p:attrNameLst>
                                          <p:attrName>style.visibility</p:attrName>
                                        </p:attrNameLst>
                                      </p:cBhvr>
                                      <p:to>
                                        <p:strVal val="visible"/>
                                      </p:to>
                                    </p:set>
                                    <p:animEffect transition="in" filter="fade">
                                      <p:cBhvr>
                                        <p:cTn id="40" dur="1000"/>
                                        <p:tgtEl>
                                          <p:spTgt spid="253"/>
                                        </p:tgtEl>
                                      </p:cBhvr>
                                    </p:animEffect>
                                  </p:childTnLst>
                                </p:cTn>
                              </p:par>
                            </p:childTnLst>
                          </p:cTn>
                        </p:par>
                        <p:par>
                          <p:cTn id="41" fill="hold">
                            <p:stCondLst>
                              <p:cond delay="7000"/>
                            </p:stCondLst>
                            <p:childTnLst>
                              <p:par>
                                <p:cTn id="42" presetID="10" presetClass="entr" presetSubtype="0" fill="hold" nodeType="afterEffect">
                                  <p:stCondLst>
                                    <p:cond delay="2000"/>
                                  </p:stCondLst>
                                  <p:childTnLst>
                                    <p:set>
                                      <p:cBhvr>
                                        <p:cTn id="43" dur="1" fill="hold">
                                          <p:stCondLst>
                                            <p:cond delay="0"/>
                                          </p:stCondLst>
                                        </p:cTn>
                                        <p:tgtEl>
                                          <p:spTgt spid="254"/>
                                        </p:tgtEl>
                                        <p:attrNameLst>
                                          <p:attrName>style.visibility</p:attrName>
                                        </p:attrNameLst>
                                      </p:cBhvr>
                                      <p:to>
                                        <p:strVal val="visible"/>
                                      </p:to>
                                    </p:set>
                                    <p:animEffect transition="in" filter="fade">
                                      <p:cBhvr>
                                        <p:cTn id="44" dur="2000"/>
                                        <p:tgtEl>
                                          <p:spTgt spid="254"/>
                                        </p:tgtEl>
                                      </p:cBhvr>
                                    </p:animEffect>
                                  </p:childTnLst>
                                </p:cTn>
                              </p:par>
                            </p:childTnLst>
                          </p:cTn>
                        </p:par>
                        <p:par>
                          <p:cTn id="45" fill="hold">
                            <p:stCondLst>
                              <p:cond delay="9000"/>
                            </p:stCondLst>
                            <p:childTnLst>
                              <p:par>
                                <p:cTn id="46" presetID="10" presetClass="entr" presetSubtype="0" fill="hold" nodeType="afterEffect">
                                  <p:stCondLst>
                                    <p:cond delay="0"/>
                                  </p:stCondLst>
                                  <p:childTnLst>
                                    <p:set>
                                      <p:cBhvr>
                                        <p:cTn id="47" dur="1" fill="hold">
                                          <p:stCondLst>
                                            <p:cond delay="0"/>
                                          </p:stCondLst>
                                        </p:cTn>
                                        <p:tgtEl>
                                          <p:spTgt spid="255"/>
                                        </p:tgtEl>
                                        <p:attrNameLst>
                                          <p:attrName>style.visibility</p:attrName>
                                        </p:attrNameLst>
                                      </p:cBhvr>
                                      <p:to>
                                        <p:strVal val="visible"/>
                                      </p:to>
                                    </p:set>
                                    <p:animEffect transition="in" filter="fade">
                                      <p:cBhvr>
                                        <p:cTn id="48" dur="1000"/>
                                        <p:tgtEl>
                                          <p:spTgt spid="255"/>
                                        </p:tgtEl>
                                      </p:cBhvr>
                                    </p:animEffect>
                                  </p:childTnLst>
                                </p:cTn>
                              </p:par>
                            </p:childTnLst>
                          </p:cTn>
                        </p:par>
                        <p:par>
                          <p:cTn id="49" fill="hold">
                            <p:stCondLst>
                              <p:cond delay="10000"/>
                            </p:stCondLst>
                            <p:childTnLst>
                              <p:par>
                                <p:cTn id="50" presetID="10" presetClass="entr" presetSubtype="0" fill="hold" nodeType="afterEffect">
                                  <p:stCondLst>
                                    <p:cond delay="2000"/>
                                  </p:stCondLst>
                                  <p:childTnLst>
                                    <p:set>
                                      <p:cBhvr>
                                        <p:cTn id="51" dur="1" fill="hold">
                                          <p:stCondLst>
                                            <p:cond delay="0"/>
                                          </p:stCondLst>
                                        </p:cTn>
                                        <p:tgtEl>
                                          <p:spTgt spid="256"/>
                                        </p:tgtEl>
                                        <p:attrNameLst>
                                          <p:attrName>style.visibility</p:attrName>
                                        </p:attrNameLst>
                                      </p:cBhvr>
                                      <p:to>
                                        <p:strVal val="visible"/>
                                      </p:to>
                                    </p:set>
                                    <p:animEffect transition="in" filter="fade">
                                      <p:cBhvr>
                                        <p:cTn id="52" dur="1000"/>
                                        <p:tgtEl>
                                          <p:spTgt spid="25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45"/>
                                        </p:tgtEl>
                                        <p:attrNameLst>
                                          <p:attrName>style.visibility</p:attrName>
                                        </p:attrNameLst>
                                      </p:cBhvr>
                                      <p:to>
                                        <p:strVal val="visible"/>
                                      </p:to>
                                    </p:set>
                                    <p:animEffect transition="in" filter="fade">
                                      <p:cBhvr>
                                        <p:cTn id="57" dur="1000"/>
                                        <p:tgtEl>
                                          <p:spTgt spid="245"/>
                                        </p:tgtEl>
                                      </p:cBhvr>
                                    </p:animEffect>
                                  </p:childTnLst>
                                </p:cTn>
                              </p:par>
                              <p:par>
                                <p:cTn id="58" presetID="10" presetClass="entr" presetSubtype="0" fill="hold" nodeType="withEffect">
                                  <p:stCondLst>
                                    <p:cond delay="0"/>
                                  </p:stCondLst>
                                  <p:childTnLst>
                                    <p:set>
                                      <p:cBhvr>
                                        <p:cTn id="59" dur="1" fill="hold">
                                          <p:stCondLst>
                                            <p:cond delay="0"/>
                                          </p:stCondLst>
                                        </p:cTn>
                                        <p:tgtEl>
                                          <p:spTgt spid="261"/>
                                        </p:tgtEl>
                                        <p:attrNameLst>
                                          <p:attrName>style.visibility</p:attrName>
                                        </p:attrNameLst>
                                      </p:cBhvr>
                                      <p:to>
                                        <p:strVal val="visible"/>
                                      </p:to>
                                    </p:set>
                                    <p:animEffect transition="in" filter="fade">
                                      <p:cBhvr>
                                        <p:cTn id="60" dur="2000"/>
                                        <p:tgtEl>
                                          <p:spTgt spid="261"/>
                                        </p:tgtEl>
                                      </p:cBhvr>
                                    </p:animEffect>
                                  </p:childTnLst>
                                </p:cTn>
                              </p:par>
                            </p:childTnLst>
                          </p:cTn>
                        </p:par>
                        <p:par>
                          <p:cTn id="61" fill="hold">
                            <p:stCondLst>
                              <p:cond delay="2000"/>
                            </p:stCondLst>
                            <p:childTnLst>
                              <p:par>
                                <p:cTn id="62" presetID="10" presetClass="entr" presetSubtype="0" fill="hold" nodeType="afterEffect">
                                  <p:stCondLst>
                                    <p:cond delay="0"/>
                                  </p:stCondLst>
                                  <p:childTnLst>
                                    <p:set>
                                      <p:cBhvr>
                                        <p:cTn id="63" dur="1" fill="hold">
                                          <p:stCondLst>
                                            <p:cond delay="0"/>
                                          </p:stCondLst>
                                        </p:cTn>
                                        <p:tgtEl>
                                          <p:spTgt spid="246"/>
                                        </p:tgtEl>
                                        <p:attrNameLst>
                                          <p:attrName>style.visibility</p:attrName>
                                        </p:attrNameLst>
                                      </p:cBhvr>
                                      <p:to>
                                        <p:strVal val="visible"/>
                                      </p:to>
                                    </p:set>
                                    <p:animEffect transition="in" filter="fade">
                                      <p:cBhvr>
                                        <p:cTn id="64" dur="1000"/>
                                        <p:tgtEl>
                                          <p:spTgt spid="246"/>
                                        </p:tgtEl>
                                      </p:cBhvr>
                                    </p:animEffect>
                                  </p:childTnLst>
                                </p:cTn>
                              </p:par>
                              <p:par>
                                <p:cTn id="65" presetID="10" presetClass="entr" presetSubtype="0" fill="hold" nodeType="withEffect">
                                  <p:stCondLst>
                                    <p:cond delay="0"/>
                                  </p:stCondLst>
                                  <p:childTnLst>
                                    <p:set>
                                      <p:cBhvr>
                                        <p:cTn id="66" dur="1" fill="hold">
                                          <p:stCondLst>
                                            <p:cond delay="0"/>
                                          </p:stCondLst>
                                        </p:cTn>
                                        <p:tgtEl>
                                          <p:spTgt spid="257"/>
                                        </p:tgtEl>
                                        <p:attrNameLst>
                                          <p:attrName>style.visibility</p:attrName>
                                        </p:attrNameLst>
                                      </p:cBhvr>
                                      <p:to>
                                        <p:strVal val="visible"/>
                                      </p:to>
                                    </p:set>
                                    <p:animEffect transition="in" filter="fade">
                                      <p:cBhvr>
                                        <p:cTn id="67" dur="2000"/>
                                        <p:tgtEl>
                                          <p:spTgt spid="257"/>
                                        </p:tgtEl>
                                      </p:cBhvr>
                                    </p:animEffect>
                                  </p:childTnLst>
                                </p:cTn>
                              </p:par>
                            </p:childTnLst>
                          </p:cTn>
                        </p:par>
                        <p:par>
                          <p:cTn id="68" fill="hold">
                            <p:stCondLst>
                              <p:cond delay="4000"/>
                            </p:stCondLst>
                            <p:childTnLst>
                              <p:par>
                                <p:cTn id="69" presetID="10" presetClass="entr" presetSubtype="0" fill="hold" nodeType="afterEffect">
                                  <p:stCondLst>
                                    <p:cond delay="0"/>
                                  </p:stCondLst>
                                  <p:childTnLst>
                                    <p:set>
                                      <p:cBhvr>
                                        <p:cTn id="70" dur="1" fill="hold">
                                          <p:stCondLst>
                                            <p:cond delay="0"/>
                                          </p:stCondLst>
                                        </p:cTn>
                                        <p:tgtEl>
                                          <p:spTgt spid="263"/>
                                        </p:tgtEl>
                                        <p:attrNameLst>
                                          <p:attrName>style.visibility</p:attrName>
                                        </p:attrNameLst>
                                      </p:cBhvr>
                                      <p:to>
                                        <p:strVal val="visible"/>
                                      </p:to>
                                    </p:set>
                                    <p:animEffect transition="in" filter="fade">
                                      <p:cBhvr>
                                        <p:cTn id="71" dur="500"/>
                                        <p:tgtEl>
                                          <p:spTgt spid="263"/>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58"/>
                                        </p:tgtEl>
                                        <p:attrNameLst>
                                          <p:attrName>style.visibility</p:attrName>
                                        </p:attrNameLst>
                                      </p:cBhvr>
                                      <p:to>
                                        <p:strVal val="visible"/>
                                      </p:to>
                                    </p:set>
                                    <p:animEffect transition="in" filter="fade">
                                      <p:cBhvr>
                                        <p:cTn id="76" dur="2000"/>
                                        <p:tgtEl>
                                          <p:spTgt spid="258"/>
                                        </p:tgtEl>
                                      </p:cBhvr>
                                    </p:animEffect>
                                  </p:childTnLst>
                                </p:cTn>
                              </p:par>
                              <p:par>
                                <p:cTn id="77" presetID="10" presetClass="entr" presetSubtype="0" fill="hold" nodeType="withEffect">
                                  <p:stCondLst>
                                    <p:cond delay="0"/>
                                  </p:stCondLst>
                                  <p:childTnLst>
                                    <p:set>
                                      <p:cBhvr>
                                        <p:cTn id="78" dur="1" fill="hold">
                                          <p:stCondLst>
                                            <p:cond delay="0"/>
                                          </p:stCondLst>
                                        </p:cTn>
                                        <p:tgtEl>
                                          <p:spTgt spid="248"/>
                                        </p:tgtEl>
                                        <p:attrNameLst>
                                          <p:attrName>style.visibility</p:attrName>
                                        </p:attrNameLst>
                                      </p:cBhvr>
                                      <p:to>
                                        <p:strVal val="visible"/>
                                      </p:to>
                                    </p:set>
                                    <p:animEffect transition="in" filter="fade">
                                      <p:cBhvr>
                                        <p:cTn id="79" dur="1000"/>
                                        <p:tgtEl>
                                          <p:spTgt spid="248"/>
                                        </p:tgtEl>
                                      </p:cBhvr>
                                    </p:animEffect>
                                  </p:childTnLst>
                                </p:cTn>
                              </p:par>
                            </p:childTnLst>
                          </p:cTn>
                        </p:par>
                        <p:par>
                          <p:cTn id="80" fill="hold">
                            <p:stCondLst>
                              <p:cond delay="2000"/>
                            </p:stCondLst>
                            <p:childTnLst>
                              <p:par>
                                <p:cTn id="81" presetID="10" presetClass="entr" presetSubtype="0" fill="hold" nodeType="afterEffect">
                                  <p:stCondLst>
                                    <p:cond delay="0"/>
                                  </p:stCondLst>
                                  <p:childTnLst>
                                    <p:set>
                                      <p:cBhvr>
                                        <p:cTn id="82" dur="1" fill="hold">
                                          <p:stCondLst>
                                            <p:cond delay="0"/>
                                          </p:stCondLst>
                                        </p:cTn>
                                        <p:tgtEl>
                                          <p:spTgt spid="264"/>
                                        </p:tgtEl>
                                        <p:attrNameLst>
                                          <p:attrName>style.visibility</p:attrName>
                                        </p:attrNameLst>
                                      </p:cBhvr>
                                      <p:to>
                                        <p:strVal val="visible"/>
                                      </p:to>
                                    </p:set>
                                    <p:animEffect transition="in" filter="fade">
                                      <p:cBhvr>
                                        <p:cTn id="83" dur="500"/>
                                        <p:tgtEl>
                                          <p:spTgt spid="264"/>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259"/>
                                        </p:tgtEl>
                                        <p:attrNameLst>
                                          <p:attrName>style.visibility</p:attrName>
                                        </p:attrNameLst>
                                      </p:cBhvr>
                                      <p:to>
                                        <p:strVal val="visible"/>
                                      </p:to>
                                    </p:set>
                                    <p:animEffect transition="in" filter="fade">
                                      <p:cBhvr>
                                        <p:cTn id="88" dur="2000"/>
                                        <p:tgtEl>
                                          <p:spTgt spid="259"/>
                                        </p:tgtEl>
                                      </p:cBhvr>
                                    </p:animEffect>
                                  </p:childTnLst>
                                </p:cTn>
                              </p:par>
                              <p:par>
                                <p:cTn id="89" presetID="10" presetClass="entr" presetSubtype="0" fill="hold" nodeType="withEffect">
                                  <p:stCondLst>
                                    <p:cond delay="0"/>
                                  </p:stCondLst>
                                  <p:childTnLst>
                                    <p:set>
                                      <p:cBhvr>
                                        <p:cTn id="90" dur="1" fill="hold">
                                          <p:stCondLst>
                                            <p:cond delay="0"/>
                                          </p:stCondLst>
                                        </p:cTn>
                                        <p:tgtEl>
                                          <p:spTgt spid="247"/>
                                        </p:tgtEl>
                                        <p:attrNameLst>
                                          <p:attrName>style.visibility</p:attrName>
                                        </p:attrNameLst>
                                      </p:cBhvr>
                                      <p:to>
                                        <p:strVal val="visible"/>
                                      </p:to>
                                    </p:set>
                                    <p:animEffect transition="in" filter="fade">
                                      <p:cBhvr>
                                        <p:cTn id="91" dur="1000"/>
                                        <p:tgtEl>
                                          <p:spTgt spid="247"/>
                                        </p:tgtEl>
                                      </p:cBhvr>
                                    </p:animEffect>
                                  </p:childTnLst>
                                </p:cTn>
                              </p:par>
                            </p:childTnLst>
                          </p:cTn>
                        </p:par>
                        <p:par>
                          <p:cTn id="92" fill="hold">
                            <p:stCondLst>
                              <p:cond delay="2000"/>
                            </p:stCondLst>
                            <p:childTnLst>
                              <p:par>
                                <p:cTn id="93" presetID="10" presetClass="entr" presetSubtype="0" fill="hold" nodeType="afterEffect">
                                  <p:stCondLst>
                                    <p:cond delay="0"/>
                                  </p:stCondLst>
                                  <p:childTnLst>
                                    <p:set>
                                      <p:cBhvr>
                                        <p:cTn id="94" dur="1" fill="hold">
                                          <p:stCondLst>
                                            <p:cond delay="0"/>
                                          </p:stCondLst>
                                        </p:cTn>
                                        <p:tgtEl>
                                          <p:spTgt spid="265"/>
                                        </p:tgtEl>
                                        <p:attrNameLst>
                                          <p:attrName>style.visibility</p:attrName>
                                        </p:attrNameLst>
                                      </p:cBhvr>
                                      <p:to>
                                        <p:strVal val="visible"/>
                                      </p:to>
                                    </p:set>
                                    <p:animEffect transition="in" filter="fade">
                                      <p:cBhvr>
                                        <p:cTn id="95" dur="500"/>
                                        <p:tgtEl>
                                          <p:spTgt spid="265"/>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249"/>
                                        </p:tgtEl>
                                        <p:attrNameLst>
                                          <p:attrName>style.visibility</p:attrName>
                                        </p:attrNameLst>
                                      </p:cBhvr>
                                      <p:to>
                                        <p:strVal val="visible"/>
                                      </p:to>
                                    </p:set>
                                    <p:animEffect transition="in" filter="fade">
                                      <p:cBhvr>
                                        <p:cTn id="100" dur="1000"/>
                                        <p:tgtEl>
                                          <p:spTgt spid="249"/>
                                        </p:tgtEl>
                                      </p:cBhvr>
                                    </p:animEffect>
                                  </p:childTnLst>
                                </p:cTn>
                              </p:par>
                            </p:childTnLst>
                          </p:cTn>
                        </p:par>
                        <p:par>
                          <p:cTn id="101" fill="hold">
                            <p:stCondLst>
                              <p:cond delay="1000"/>
                            </p:stCondLst>
                            <p:childTnLst>
                              <p:par>
                                <p:cTn id="102" presetID="10" presetClass="entr" presetSubtype="0" fill="hold" nodeType="afterEffect">
                                  <p:stCondLst>
                                    <p:cond delay="0"/>
                                  </p:stCondLst>
                                  <p:childTnLst>
                                    <p:set>
                                      <p:cBhvr>
                                        <p:cTn id="103" dur="1" fill="hold">
                                          <p:stCondLst>
                                            <p:cond delay="0"/>
                                          </p:stCondLst>
                                        </p:cTn>
                                        <p:tgtEl>
                                          <p:spTgt spid="262"/>
                                        </p:tgtEl>
                                        <p:attrNameLst>
                                          <p:attrName>style.visibility</p:attrName>
                                        </p:attrNameLst>
                                      </p:cBhvr>
                                      <p:to>
                                        <p:strVal val="visible"/>
                                      </p:to>
                                    </p:set>
                                    <p:animEffect transition="in" filter="fade">
                                      <p:cBhvr>
                                        <p:cTn id="104" dur="500"/>
                                        <p:tgtEl>
                                          <p:spTgt spid="262"/>
                                        </p:tgtEl>
                                      </p:cBhvr>
                                    </p:animEffect>
                                  </p:childTnLst>
                                </p:cTn>
                              </p:par>
                              <p:par>
                                <p:cTn id="105" presetID="10" presetClass="entr" presetSubtype="0" fill="hold" nodeType="withEffect">
                                  <p:stCondLst>
                                    <p:cond delay="0"/>
                                  </p:stCondLst>
                                  <p:childTnLst>
                                    <p:set>
                                      <p:cBhvr>
                                        <p:cTn id="106" dur="1" fill="hold">
                                          <p:stCondLst>
                                            <p:cond delay="0"/>
                                          </p:stCondLst>
                                        </p:cTn>
                                        <p:tgtEl>
                                          <p:spTgt spid="260"/>
                                        </p:tgtEl>
                                        <p:attrNameLst>
                                          <p:attrName>style.visibility</p:attrName>
                                        </p:attrNameLst>
                                      </p:cBhvr>
                                      <p:to>
                                        <p:strVal val="visible"/>
                                      </p:to>
                                    </p:set>
                                    <p:animEffect transition="in" filter="fade">
                                      <p:cBhvr>
                                        <p:cTn id="107" dur="2000"/>
                                        <p:tgtEl>
                                          <p:spTgt spid="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1"/>
          <p:cNvSpPr txBox="1">
            <a:spLocks noGrp="1"/>
          </p:cNvSpPr>
          <p:nvPr>
            <p:ph type="title"/>
          </p:nvPr>
        </p:nvSpPr>
        <p:spPr>
          <a:xfrm>
            <a:off x="457200" y="274637"/>
            <a:ext cx="8229600" cy="868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en-US" sz="4000" b="0" i="0" u="none">
                <a:solidFill>
                  <a:schemeClr val="dk1"/>
                </a:solidFill>
                <a:latin typeface="Calibri"/>
                <a:ea typeface="Calibri"/>
                <a:cs typeface="Calibri"/>
                <a:sym typeface="Calibri"/>
              </a:rPr>
              <a:t>Demography</a:t>
            </a:r>
            <a:endParaRPr/>
          </a:p>
        </p:txBody>
      </p:sp>
      <p:sp>
        <p:nvSpPr>
          <p:cNvPr id="271" name="Google Shape;271;p31"/>
          <p:cNvSpPr txBox="1">
            <a:spLocks noGrp="1"/>
          </p:cNvSpPr>
          <p:nvPr>
            <p:ph type="body" idx="1"/>
          </p:nvPr>
        </p:nvSpPr>
        <p:spPr>
          <a:xfrm>
            <a:off x="457200" y="1901075"/>
            <a:ext cx="8458200" cy="5181600"/>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The total population of Palestinians is around </a:t>
            </a:r>
            <a:r>
              <a:rPr lang="en-US" sz="2400" b="0" i="0" u="none">
                <a:solidFill>
                  <a:srgbClr val="FF0000"/>
                </a:solidFill>
                <a:latin typeface="Calibri"/>
                <a:ea typeface="Calibri"/>
                <a:cs typeface="Calibri"/>
                <a:sym typeface="Calibri"/>
              </a:rPr>
              <a:t>12 million</a:t>
            </a:r>
            <a:r>
              <a:rPr lang="en-US" sz="2400" b="0" i="0" u="none">
                <a:solidFill>
                  <a:schemeClr val="dk1"/>
                </a:solidFill>
                <a:latin typeface="Calibri"/>
                <a:ea typeface="Calibri"/>
                <a:cs typeface="Calibri"/>
                <a:sym typeface="Calibri"/>
              </a:rPr>
              <a:t>; </a:t>
            </a:r>
            <a:r>
              <a:rPr lang="en-US" sz="2400" b="0" i="0" u="none">
                <a:solidFill>
                  <a:srgbClr val="FF0000"/>
                </a:solidFill>
                <a:latin typeface="Calibri"/>
                <a:ea typeface="Calibri"/>
                <a:cs typeface="Calibri"/>
                <a:sym typeface="Calibri"/>
              </a:rPr>
              <a:t>4.700.000 in the P O T</a:t>
            </a:r>
            <a:r>
              <a:rPr lang="en-US" sz="2400" b="0" i="0" u="none">
                <a:solidFill>
                  <a:schemeClr val="dk1"/>
                </a:solidFill>
                <a:latin typeface="Calibri"/>
                <a:ea typeface="Calibri"/>
                <a:cs typeface="Calibri"/>
                <a:sym typeface="Calibri"/>
              </a:rPr>
              <a:t>, (including East Jerusalem), 1.6 million in Israel, and 5 million in Arab countries and 700 thousand in other countries.</a:t>
            </a:r>
            <a:endParaRPr/>
          </a:p>
          <a:p>
            <a:pPr marL="342900" lvl="0" indent="-342900" algn="l" rtl="0">
              <a:lnSpc>
                <a:spcPct val="80000"/>
              </a:lnSpc>
              <a:spcBef>
                <a:spcPts val="480"/>
              </a:spcBef>
              <a:spcAft>
                <a:spcPts val="0"/>
              </a:spcAft>
              <a:buClr>
                <a:schemeClr val="dk1"/>
              </a:buClr>
              <a:buSzPts val="2400"/>
              <a:buNone/>
            </a:pPr>
            <a:r>
              <a:rPr lang="en-US" sz="2400" b="0" i="0" u="none">
                <a:solidFill>
                  <a:schemeClr val="dk1"/>
                </a:solidFill>
                <a:latin typeface="Calibri"/>
                <a:ea typeface="Calibri"/>
                <a:cs typeface="Calibri"/>
                <a:sym typeface="Calibri"/>
              </a:rPr>
              <a:t> </a:t>
            </a:r>
            <a:endParaRPr/>
          </a:p>
          <a:p>
            <a:pPr marL="342900" lvl="0" indent="-342900" algn="l" rtl="0">
              <a:lnSpc>
                <a:spcPct val="80000"/>
              </a:lnSpc>
              <a:spcBef>
                <a:spcPts val="48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Almost 44% of the Palestinian people are refugees.</a:t>
            </a:r>
            <a:endParaRPr/>
          </a:p>
          <a:p>
            <a:pPr marL="342900" lvl="0" indent="-342900" algn="l" rtl="0">
              <a:lnSpc>
                <a:spcPct val="80000"/>
              </a:lnSpc>
              <a:spcBef>
                <a:spcPts val="480"/>
              </a:spcBef>
              <a:spcAft>
                <a:spcPts val="0"/>
              </a:spcAft>
              <a:buClr>
                <a:schemeClr val="dk1"/>
              </a:buClr>
              <a:buSzPts val="2400"/>
              <a:buNone/>
            </a:pPr>
            <a:endParaRPr sz="2400" b="0" i="0" u="none">
              <a:solidFill>
                <a:schemeClr val="dk1"/>
              </a:solidFill>
              <a:latin typeface="Calibri"/>
              <a:ea typeface="Calibri"/>
              <a:cs typeface="Calibri"/>
              <a:sym typeface="Calibri"/>
            </a:endParaRPr>
          </a:p>
          <a:p>
            <a:pPr marL="342900" lvl="0" indent="-342900" algn="l" rtl="0">
              <a:lnSpc>
                <a:spcPct val="80000"/>
              </a:lnSpc>
              <a:spcBef>
                <a:spcPts val="480"/>
              </a:spcBef>
              <a:spcAft>
                <a:spcPts val="0"/>
              </a:spcAft>
              <a:buClr>
                <a:srgbClr val="FF0000"/>
              </a:buClr>
              <a:buSzPts val="2400"/>
              <a:buFont typeface="Arial"/>
              <a:buChar char="•"/>
            </a:pPr>
            <a:r>
              <a:rPr lang="en-US" sz="2400" b="1" i="0" u="none">
                <a:solidFill>
                  <a:srgbClr val="FF0000"/>
                </a:solidFill>
                <a:latin typeface="Calibri"/>
                <a:ea typeface="Calibri"/>
                <a:cs typeface="Calibri"/>
                <a:sym typeface="Calibri"/>
              </a:rPr>
              <a:t>46.2% are children under the age of 18 years.</a:t>
            </a:r>
            <a:endParaRPr/>
          </a:p>
          <a:p>
            <a:pPr marL="342900" lvl="0" indent="-342900" algn="l" rtl="0">
              <a:lnSpc>
                <a:spcPct val="80000"/>
              </a:lnSpc>
              <a:spcBef>
                <a:spcPts val="480"/>
              </a:spcBef>
              <a:spcAft>
                <a:spcPts val="0"/>
              </a:spcAft>
              <a:buClr>
                <a:schemeClr val="dk1"/>
              </a:buClr>
              <a:buSzPts val="2400"/>
              <a:buNone/>
            </a:pPr>
            <a:endParaRPr sz="2400" b="0" i="0" u="none">
              <a:solidFill>
                <a:schemeClr val="dk1"/>
              </a:solidFill>
              <a:latin typeface="Calibri"/>
              <a:ea typeface="Calibri"/>
              <a:cs typeface="Calibri"/>
              <a:sym typeface="Calibri"/>
            </a:endParaRPr>
          </a:p>
          <a:p>
            <a:pPr marL="342900" lvl="0" indent="-342900" algn="l" rtl="0">
              <a:lnSpc>
                <a:spcPct val="80000"/>
              </a:lnSpc>
              <a:spcBef>
                <a:spcPts val="48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5.3 persons- average size of Palestinian family.</a:t>
            </a:r>
            <a:endParaRPr/>
          </a:p>
          <a:p>
            <a:pPr marL="342900" lvl="0" indent="-342900" algn="l" rtl="0">
              <a:lnSpc>
                <a:spcPct val="80000"/>
              </a:lnSpc>
              <a:spcBef>
                <a:spcPts val="480"/>
              </a:spcBef>
              <a:spcAft>
                <a:spcPts val="0"/>
              </a:spcAft>
              <a:buClr>
                <a:schemeClr val="dk1"/>
              </a:buClr>
              <a:buSzPts val="2400"/>
              <a:buNone/>
            </a:pPr>
            <a:endParaRPr sz="2400" b="0" i="0" u="none">
              <a:solidFill>
                <a:schemeClr val="dk1"/>
              </a:solidFill>
              <a:latin typeface="Calibri"/>
              <a:ea typeface="Calibri"/>
              <a:cs typeface="Calibri"/>
              <a:sym typeface="Calibri"/>
            </a:endParaRPr>
          </a:p>
          <a:p>
            <a:pPr marL="342900" lvl="0" indent="-342900" algn="l" rtl="0">
              <a:lnSpc>
                <a:spcPct val="80000"/>
              </a:lnSpc>
              <a:spcBef>
                <a:spcPts val="48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Unemployment rate is 27%.</a:t>
            </a:r>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2"/>
          <p:cNvSpPr txBox="1">
            <a:spLocks noGrp="1"/>
          </p:cNvSpPr>
          <p:nvPr>
            <p:ph type="title"/>
          </p:nvPr>
        </p:nvSpPr>
        <p:spPr>
          <a:xfrm>
            <a:off x="395275" y="2879575"/>
            <a:ext cx="8229600" cy="44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sz="4400" b="1" i="0" u="none">
                <a:solidFill>
                  <a:schemeClr val="dk1"/>
                </a:solidFill>
                <a:latin typeface="Calibri"/>
                <a:ea typeface="Calibri"/>
                <a:cs typeface="Calibri"/>
                <a:sym typeface="Calibri"/>
              </a:rPr>
              <a:t>Israeli </a:t>
            </a:r>
            <a:r>
              <a:rPr lang="en-US" b="1">
                <a:solidFill>
                  <a:schemeClr val="dk1"/>
                </a:solidFill>
              </a:rPr>
              <a:t>Measures</a:t>
            </a:r>
            <a:r>
              <a:rPr lang="en-US" sz="4400" b="1" i="0" u="none">
                <a:solidFill>
                  <a:schemeClr val="dk1"/>
                </a:solidFill>
                <a:latin typeface="Calibri"/>
                <a:ea typeface="Calibri"/>
                <a:cs typeface="Calibri"/>
                <a:sym typeface="Calibri"/>
              </a:rPr>
              <a:t> taken to keep its control on Land and people</a:t>
            </a:r>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3"/>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600"/>
              <a:buFont typeface="Calibri"/>
              <a:buNone/>
            </a:pPr>
            <a:r>
              <a:rPr lang="en-US" sz="3600" b="0" i="0" u="none" dirty="0">
                <a:solidFill>
                  <a:schemeClr val="dk1"/>
                </a:solidFill>
                <a:latin typeface="Calibri"/>
                <a:ea typeface="Calibri"/>
                <a:cs typeface="Calibri"/>
                <a:sym typeface="Calibri"/>
              </a:rPr>
              <a:t>1. </a:t>
            </a:r>
            <a:r>
              <a:rPr lang="en-US" sz="3200" b="1" i="0" u="none" dirty="0">
                <a:solidFill>
                  <a:srgbClr val="FFC000"/>
                </a:solidFill>
                <a:latin typeface="Calibri"/>
                <a:ea typeface="Calibri"/>
                <a:cs typeface="Calibri"/>
                <a:sym typeface="Calibri"/>
              </a:rPr>
              <a:t>Confiscation of Palestinian lands for the build up of </a:t>
            </a:r>
            <a:r>
              <a:rPr lang="en-US" sz="3200" b="1" i="0" u="none" dirty="0" err="1">
                <a:solidFill>
                  <a:srgbClr val="FFC000"/>
                </a:solidFill>
                <a:latin typeface="Calibri"/>
                <a:ea typeface="Calibri"/>
                <a:cs typeface="Calibri"/>
                <a:sym typeface="Calibri"/>
              </a:rPr>
              <a:t>settelments</a:t>
            </a:r>
            <a:r>
              <a:rPr lang="en-US" sz="3200" b="1" i="0" u="none" dirty="0">
                <a:solidFill>
                  <a:srgbClr val="FFC000"/>
                </a:solidFill>
                <a:latin typeface="Calibri"/>
                <a:ea typeface="Calibri"/>
                <a:cs typeface="Calibri"/>
                <a:sym typeface="Calibri"/>
              </a:rPr>
              <a:t> and by-pass roads.</a:t>
            </a:r>
            <a:endParaRPr sz="3200" b="1" dirty="0">
              <a:solidFill>
                <a:srgbClr val="FFC000"/>
              </a:solidFill>
            </a:endParaRPr>
          </a:p>
        </p:txBody>
      </p:sp>
      <p:sp>
        <p:nvSpPr>
          <p:cNvPr id="282" name="Google Shape;282;p33"/>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ctr" anchorCtr="0">
            <a:noAutofit/>
          </a:bodyPr>
          <a:lstStyle/>
          <a:p>
            <a:pPr marL="609600" lvl="0" indent="-609600" algn="l" rtl="0">
              <a:lnSpc>
                <a:spcPct val="100000"/>
              </a:lnSpc>
              <a:spcBef>
                <a:spcPts val="0"/>
              </a:spcBef>
              <a:spcAft>
                <a:spcPts val="0"/>
              </a:spcAft>
              <a:buClr>
                <a:schemeClr val="dk1"/>
              </a:buClr>
              <a:buSzPts val="2800"/>
              <a:buNone/>
            </a:pPr>
            <a:r>
              <a:rPr lang="en-US" sz="2000" b="0" i="0" u="none" dirty="0">
                <a:solidFill>
                  <a:schemeClr val="dk1"/>
                </a:solidFill>
                <a:latin typeface="Calibri"/>
                <a:ea typeface="Calibri"/>
                <a:cs typeface="Calibri"/>
                <a:sym typeface="Calibri"/>
              </a:rPr>
              <a:t>The Gaza disengagement results to West Bank Engagement as Israel is making room for new settlers in West Bank and East Jerusalem. 8000 settlers were evacuated in Gaza and 500 from </a:t>
            </a:r>
            <a:r>
              <a:rPr lang="en-US" sz="2000" b="0" i="0" u="none" dirty="0" err="1">
                <a:solidFill>
                  <a:schemeClr val="dk1"/>
                </a:solidFill>
                <a:latin typeface="Calibri"/>
                <a:ea typeface="Calibri"/>
                <a:cs typeface="Calibri"/>
                <a:sym typeface="Calibri"/>
              </a:rPr>
              <a:t>Jeneen</a:t>
            </a:r>
            <a:r>
              <a:rPr lang="en-US" sz="2000" b="0" i="0" u="none" dirty="0">
                <a:solidFill>
                  <a:schemeClr val="dk1"/>
                </a:solidFill>
                <a:latin typeface="Calibri"/>
                <a:ea typeface="Calibri"/>
                <a:cs typeface="Calibri"/>
                <a:sym typeface="Calibri"/>
              </a:rPr>
              <a:t> ends with 30,000 new </a:t>
            </a:r>
            <a:r>
              <a:rPr lang="en-US" sz="2000" dirty="0">
                <a:latin typeface="Calibri"/>
                <a:ea typeface="Calibri"/>
                <a:cs typeface="Calibri"/>
                <a:sym typeface="Calibri"/>
              </a:rPr>
              <a:t>settlers</a:t>
            </a:r>
            <a:r>
              <a:rPr lang="en-US" sz="2000" b="0" i="0" u="none" dirty="0">
                <a:solidFill>
                  <a:schemeClr val="dk1"/>
                </a:solidFill>
                <a:latin typeface="Calibri"/>
                <a:ea typeface="Calibri"/>
                <a:cs typeface="Calibri"/>
                <a:sym typeface="Calibri"/>
              </a:rPr>
              <a:t> in in 2008 in West Bank including  East Jerusalem</a:t>
            </a:r>
            <a:r>
              <a:rPr lang="en-US" sz="2800" b="0" i="0" u="none" dirty="0">
                <a:solidFill>
                  <a:schemeClr val="dk1"/>
                </a:solidFill>
                <a:latin typeface="Calibri"/>
                <a:ea typeface="Calibri"/>
                <a:cs typeface="Calibri"/>
                <a:sym typeface="Calibri"/>
              </a:rPr>
              <a:t>.  Accordingly, </a:t>
            </a:r>
            <a:r>
              <a:rPr lang="en-US" sz="2800" b="1" i="0" u="none" dirty="0">
                <a:solidFill>
                  <a:schemeClr val="dk1"/>
                </a:solidFill>
                <a:latin typeface="Calibri"/>
                <a:ea typeface="Calibri"/>
                <a:cs typeface="Calibri"/>
                <a:sym typeface="Calibri"/>
              </a:rPr>
              <a:t>46% of the Palestinian Land of West Bank including the Jordan valley is annexed to Israel by </a:t>
            </a:r>
            <a:r>
              <a:rPr lang="en-US" sz="2800" b="1" dirty="0">
                <a:latin typeface="Calibri"/>
                <a:ea typeface="Calibri"/>
                <a:cs typeface="Calibri"/>
                <a:sym typeface="Calibri"/>
              </a:rPr>
              <a:t>de facto</a:t>
            </a:r>
            <a:r>
              <a:rPr lang="en-US" sz="2800" b="1" i="0" u="none" dirty="0">
                <a:solidFill>
                  <a:schemeClr val="dk1"/>
                </a:solidFill>
                <a:latin typeface="Calibri"/>
                <a:ea typeface="Calibri"/>
                <a:cs typeface="Calibri"/>
                <a:sym typeface="Calibri"/>
              </a:rPr>
              <a:t>. The settler population in West bank can be estimated 500,670. </a:t>
            </a:r>
            <a:endParaRPr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4"/>
          <p:cNvSpPr txBox="1">
            <a:spLocks noGrp="1"/>
          </p:cNvSpPr>
          <p:nvPr>
            <p:ph type="title"/>
          </p:nvPr>
        </p:nvSpPr>
        <p:spPr>
          <a:xfrm>
            <a:off x="457200" y="274787"/>
            <a:ext cx="8229600" cy="922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en-US" sz="4000" b="0" i="0" u="none" dirty="0">
                <a:solidFill>
                  <a:schemeClr val="dk1"/>
                </a:solidFill>
                <a:latin typeface="Calibri"/>
                <a:ea typeface="Calibri"/>
                <a:cs typeface="Calibri"/>
                <a:sym typeface="Calibri"/>
              </a:rPr>
              <a:t>2. </a:t>
            </a:r>
            <a:r>
              <a:rPr lang="en-US" sz="3600" b="1" i="0" u="none" dirty="0">
                <a:solidFill>
                  <a:srgbClr val="FFC000"/>
                </a:solidFill>
                <a:latin typeface="Calibri"/>
                <a:ea typeface="Calibri"/>
                <a:cs typeface="Calibri"/>
                <a:sym typeface="Calibri"/>
              </a:rPr>
              <a:t>Construction of a separation barrier</a:t>
            </a:r>
            <a:endParaRPr sz="3600" b="1" dirty="0">
              <a:solidFill>
                <a:srgbClr val="FFC000"/>
              </a:solidFill>
            </a:endParaRPr>
          </a:p>
        </p:txBody>
      </p:sp>
      <p:sp>
        <p:nvSpPr>
          <p:cNvPr id="288" name="Google Shape;288;p34"/>
          <p:cNvSpPr txBox="1">
            <a:spLocks noGrp="1"/>
          </p:cNvSpPr>
          <p:nvPr>
            <p:ph type="body" idx="1"/>
          </p:nvPr>
        </p:nvSpPr>
        <p:spPr>
          <a:xfrm>
            <a:off x="315625" y="1590225"/>
            <a:ext cx="4186200" cy="49293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800"/>
              <a:buFont typeface="Arial"/>
              <a:buChar char="•"/>
            </a:pPr>
            <a:r>
              <a:rPr lang="en-US" sz="2800" b="0" i="0" u="none" dirty="0">
                <a:solidFill>
                  <a:schemeClr val="dk1"/>
                </a:solidFill>
                <a:latin typeface="Calibri"/>
                <a:ea typeface="Calibri"/>
                <a:cs typeface="Calibri"/>
                <a:sym typeface="Calibri"/>
              </a:rPr>
              <a:t>This barrier represents further hardship to Palestinians especially that it does not coincide with the Green Line and in some places is </a:t>
            </a:r>
            <a:r>
              <a:rPr lang="en-US" sz="3200" b="1" i="0" u="none" dirty="0">
                <a:solidFill>
                  <a:schemeClr val="dk1"/>
                </a:solidFill>
                <a:latin typeface="Calibri"/>
                <a:ea typeface="Calibri"/>
                <a:cs typeface="Calibri"/>
                <a:sym typeface="Calibri"/>
              </a:rPr>
              <a:t>located as much as 6 km inside the West Bank. </a:t>
            </a:r>
            <a:endParaRPr sz="3200" b="1" dirty="0"/>
          </a:p>
        </p:txBody>
      </p:sp>
      <p:pic>
        <p:nvPicPr>
          <p:cNvPr id="289" name="Google Shape;289;p34" descr="342069415_f7b63c30c6"/>
          <p:cNvPicPr preferRelativeResize="0">
            <a:picLocks noGrp="1"/>
          </p:cNvPicPr>
          <p:nvPr>
            <p:ph type="body" idx="1"/>
          </p:nvPr>
        </p:nvPicPr>
        <p:blipFill rotWithShape="1">
          <a:blip r:embed="rId3">
            <a:alphaModFix/>
          </a:blip>
          <a:srcRect/>
          <a:stretch/>
        </p:blipFill>
        <p:spPr>
          <a:xfrm>
            <a:off x="4648200" y="2482850"/>
            <a:ext cx="4038600" cy="2759100"/>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5"/>
          <p:cNvSpPr txBox="1">
            <a:spLocks noGrp="1"/>
          </p:cNvSpPr>
          <p:nvPr>
            <p:ph type="title"/>
          </p:nvPr>
        </p:nvSpPr>
        <p:spPr>
          <a:xfrm>
            <a:off x="609600" y="228600"/>
            <a:ext cx="8153400" cy="990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en-US" sz="4000" i="0" u="none" dirty="0">
                <a:solidFill>
                  <a:schemeClr val="dk1"/>
                </a:solidFill>
                <a:latin typeface="Calibri"/>
                <a:ea typeface="Calibri"/>
                <a:cs typeface="Calibri"/>
                <a:sym typeface="Calibri"/>
              </a:rPr>
              <a:t>3. </a:t>
            </a:r>
            <a:r>
              <a:rPr lang="en-US" sz="3600" b="1" i="0" u="none" dirty="0">
                <a:solidFill>
                  <a:srgbClr val="FFC000"/>
                </a:solidFill>
                <a:latin typeface="Calibri"/>
                <a:ea typeface="Calibri"/>
                <a:cs typeface="Calibri"/>
                <a:sym typeface="Calibri"/>
              </a:rPr>
              <a:t>Settlements and settlers violence</a:t>
            </a:r>
            <a:endParaRPr sz="3600" b="1" dirty="0">
              <a:solidFill>
                <a:srgbClr val="FFC000"/>
              </a:solidFill>
            </a:endParaRPr>
          </a:p>
        </p:txBody>
      </p:sp>
      <p:pic>
        <p:nvPicPr>
          <p:cNvPr id="295" name="Google Shape;295;p35" descr="29"/>
          <p:cNvPicPr preferRelativeResize="0">
            <a:picLocks noGrp="1"/>
          </p:cNvPicPr>
          <p:nvPr>
            <p:ph type="body" idx="1"/>
          </p:nvPr>
        </p:nvPicPr>
        <p:blipFill rotWithShape="1">
          <a:blip r:embed="rId3">
            <a:alphaModFix/>
          </a:blip>
          <a:srcRect/>
          <a:stretch/>
        </p:blipFill>
        <p:spPr>
          <a:xfrm>
            <a:off x="457200" y="2476500"/>
            <a:ext cx="4038600" cy="2771700"/>
          </a:xfrm>
          <a:prstGeom prst="rect">
            <a:avLst/>
          </a:prstGeom>
          <a:noFill/>
          <a:ln>
            <a:noFill/>
          </a:ln>
        </p:spPr>
      </p:pic>
      <p:pic>
        <p:nvPicPr>
          <p:cNvPr id="296" name="Google Shape;296;p35" descr="5"/>
          <p:cNvPicPr preferRelativeResize="0">
            <a:picLocks noGrp="1"/>
          </p:cNvPicPr>
          <p:nvPr>
            <p:ph type="body" idx="2"/>
          </p:nvPr>
        </p:nvPicPr>
        <p:blipFill rotWithShape="1">
          <a:blip r:embed="rId4">
            <a:alphaModFix/>
          </a:blip>
          <a:srcRect/>
          <a:stretch/>
        </p:blipFill>
        <p:spPr>
          <a:xfrm>
            <a:off x="4648200" y="2538412"/>
            <a:ext cx="4038600" cy="2648100"/>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600"/>
              <a:buFont typeface="Calibri"/>
              <a:buNone/>
            </a:pPr>
            <a:r>
              <a:rPr lang="en-US" sz="3600" b="0" i="0" u="none" dirty="0">
                <a:solidFill>
                  <a:schemeClr val="dk1"/>
                </a:solidFill>
                <a:latin typeface="Calibri"/>
                <a:ea typeface="Calibri"/>
                <a:cs typeface="Calibri"/>
                <a:sym typeface="Calibri"/>
              </a:rPr>
              <a:t>4. </a:t>
            </a:r>
            <a:r>
              <a:rPr lang="en-US" sz="3600" b="1" i="0" u="none" dirty="0">
                <a:solidFill>
                  <a:srgbClr val="FFC000"/>
                </a:solidFill>
                <a:latin typeface="Calibri"/>
                <a:ea typeface="Calibri"/>
                <a:cs typeface="Calibri"/>
                <a:sym typeface="Calibri"/>
              </a:rPr>
              <a:t>Demolition of homes</a:t>
            </a:r>
            <a:endParaRPr b="1" dirty="0">
              <a:solidFill>
                <a:srgbClr val="FFC000"/>
              </a:solidFill>
            </a:endParaRPr>
          </a:p>
        </p:txBody>
      </p:sp>
      <p:sp>
        <p:nvSpPr>
          <p:cNvPr id="302" name="Google Shape;302;p36"/>
          <p:cNvSpPr txBox="1">
            <a:spLocks noGrp="1"/>
          </p:cNvSpPr>
          <p:nvPr>
            <p:ph type="body" idx="1"/>
          </p:nvPr>
        </p:nvSpPr>
        <p:spPr>
          <a:xfrm>
            <a:off x="457200" y="1600200"/>
            <a:ext cx="4038600" cy="2186100"/>
          </a:xfrm>
          <a:prstGeom prst="rect">
            <a:avLst/>
          </a:prstGeom>
          <a:noFill/>
          <a:ln>
            <a:noFill/>
          </a:ln>
        </p:spPr>
        <p:txBody>
          <a:bodyPr spcFirstLastPara="1" wrap="square" lIns="91425" tIns="45700" rIns="91425" bIns="45700" anchor="t" anchorCtr="0">
            <a:noAutofit/>
          </a:bodyPr>
          <a:lstStyle/>
          <a:p>
            <a:pPr marL="342900" marR="0" lvl="0" indent="-1397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pic>
        <p:nvPicPr>
          <p:cNvPr id="303" name="Google Shape;303;p36" descr="image005"/>
          <p:cNvPicPr preferRelativeResize="0">
            <a:picLocks noGrp="1"/>
          </p:cNvPicPr>
          <p:nvPr>
            <p:ph type="body" idx="2"/>
          </p:nvPr>
        </p:nvPicPr>
        <p:blipFill rotWithShape="1">
          <a:blip r:embed="rId3">
            <a:alphaModFix/>
          </a:blip>
          <a:srcRect/>
          <a:stretch/>
        </p:blipFill>
        <p:spPr>
          <a:xfrm>
            <a:off x="5238750" y="1644650"/>
            <a:ext cx="2857500" cy="2095500"/>
          </a:xfrm>
          <a:prstGeom prst="rect">
            <a:avLst/>
          </a:prstGeom>
          <a:noFill/>
          <a:ln>
            <a:noFill/>
          </a:ln>
        </p:spPr>
      </p:pic>
      <p:pic>
        <p:nvPicPr>
          <p:cNvPr id="304" name="Google Shape;304;p36" descr="http://ww2.hdnux.com/photos/11/75/42/2611365/63/628x471.jpg"/>
          <p:cNvPicPr preferRelativeResize="0">
            <a:picLocks noGrp="1"/>
          </p:cNvPicPr>
          <p:nvPr>
            <p:ph type="body" idx="3"/>
          </p:nvPr>
        </p:nvPicPr>
        <p:blipFill rotWithShape="1">
          <a:blip r:embed="rId4">
            <a:alphaModFix/>
          </a:blip>
          <a:srcRect/>
          <a:stretch/>
        </p:blipFill>
        <p:spPr>
          <a:xfrm>
            <a:off x="2928912" y="3968862"/>
            <a:ext cx="3286200" cy="2187600"/>
          </a:xfrm>
          <a:prstGeom prst="rect">
            <a:avLst/>
          </a:prstGeom>
          <a:noFill/>
          <a:ln>
            <a:noFill/>
          </a:ln>
        </p:spPr>
      </p:pic>
      <p:pic>
        <p:nvPicPr>
          <p:cNvPr id="305" name="Google Shape;305;p36" descr="r090"/>
          <p:cNvPicPr preferRelativeResize="0"/>
          <p:nvPr/>
        </p:nvPicPr>
        <p:blipFill rotWithShape="1">
          <a:blip r:embed="rId5">
            <a:alphaModFix/>
          </a:blip>
          <a:srcRect/>
          <a:stretch/>
        </p:blipFill>
        <p:spPr>
          <a:xfrm>
            <a:off x="468312" y="1628775"/>
            <a:ext cx="3959225" cy="2159000"/>
          </a:xfrm>
          <a:prstGeom prst="rect">
            <a:avLst/>
          </a:prstGeom>
          <a:noFill/>
          <a:ln>
            <a:noFill/>
          </a:ln>
        </p:spPr>
      </p:pic>
      <p:sp>
        <p:nvSpPr>
          <p:cNvPr id="306" name="Google Shape;306;p36"/>
          <p:cNvSpPr txBox="1">
            <a:spLocks noGrp="1"/>
          </p:cNvSpPr>
          <p:nvPr>
            <p:ph type="body" idx="4"/>
          </p:nvPr>
        </p:nvSpPr>
        <p:spPr>
          <a:xfrm>
            <a:off x="10138775" y="3428988"/>
            <a:ext cx="4038600" cy="218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7"/>
          <p:cNvSpPr txBox="1">
            <a:spLocks noGrp="1"/>
          </p:cNvSpPr>
          <p:nvPr>
            <p:ph type="title" idx="4294967295"/>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r>
              <a:rPr lang="en-US" sz="3600" b="0" i="0" u="none" strike="noStrike" cap="none">
                <a:solidFill>
                  <a:schemeClr val="dk1"/>
                </a:solidFill>
                <a:latin typeface="Calibri"/>
                <a:ea typeface="Calibri"/>
                <a:cs typeface="Calibri"/>
                <a:sym typeface="Calibri"/>
              </a:rPr>
              <a:t>4000 institution businesses were demolished </a:t>
            </a:r>
            <a:endParaRPr/>
          </a:p>
        </p:txBody>
      </p:sp>
      <p:pic>
        <p:nvPicPr>
          <p:cNvPr id="312" name="Google Shape;312;p37"/>
          <p:cNvPicPr preferRelativeResize="0">
            <a:picLocks noGrp="1"/>
          </p:cNvPicPr>
          <p:nvPr>
            <p:ph type="body" idx="4294967295"/>
          </p:nvPr>
        </p:nvPicPr>
        <p:blipFill rotWithShape="1">
          <a:blip r:embed="rId3">
            <a:alphaModFix/>
          </a:blip>
          <a:srcRect/>
          <a:stretch/>
        </p:blipFill>
        <p:spPr>
          <a:xfrm>
            <a:off x="1619250" y="1863725"/>
            <a:ext cx="6294300" cy="4262400"/>
          </a:xfrm>
          <a:prstGeom prst="rect">
            <a:avLst/>
          </a:prstGeom>
          <a:noFill/>
          <a:ln>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39750" y="549275"/>
            <a:ext cx="7920038" cy="796925"/>
          </a:xfrm>
        </p:spPr>
        <p:txBody>
          <a:bodyPr/>
          <a:lstStyle/>
          <a:p>
            <a:pPr eaLnBrk="1" hangingPunct="1"/>
            <a:r>
              <a:rPr lang="en-US" altLang="en-US" sz="4000" smtClean="0">
                <a:latin typeface="Andalus" panose="02020603050405020304" pitchFamily="18" charset="-78"/>
                <a:cs typeface="Andalus" panose="02020603050405020304" pitchFamily="18" charset="-78"/>
              </a:rPr>
              <a:t>With Our Own Hands</a:t>
            </a:r>
          </a:p>
        </p:txBody>
      </p:sp>
      <p:sp>
        <p:nvSpPr>
          <p:cNvPr id="26627" name="Rectangle 3"/>
          <p:cNvSpPr>
            <a:spLocks noGrp="1" noChangeArrowheads="1"/>
          </p:cNvSpPr>
          <p:nvPr>
            <p:ph type="body" idx="1"/>
          </p:nvPr>
        </p:nvSpPr>
        <p:spPr>
          <a:xfrm>
            <a:off x="468313" y="1484313"/>
            <a:ext cx="8064500" cy="3457575"/>
          </a:xfrm>
        </p:spPr>
        <p:txBody>
          <a:bodyPr/>
          <a:lstStyle/>
          <a:p>
            <a:pPr eaLnBrk="1" hangingPunct="1">
              <a:buFont typeface="Wingdings" panose="05000000000000000000" pitchFamily="2" charset="2"/>
              <a:buNone/>
            </a:pPr>
            <a:endParaRPr lang="en-US" altLang="en-US" sz="1400" dirty="0" smtClean="0">
              <a:latin typeface="Andalus" panose="02020603050405020304" pitchFamily="18" charset="-78"/>
              <a:cs typeface="Andalus" panose="02020603050405020304" pitchFamily="18" charset="-78"/>
            </a:endParaRPr>
          </a:p>
          <a:p>
            <a:pPr algn="just" eaLnBrk="1" hangingPunct="1">
              <a:buFont typeface="Wingdings" panose="05000000000000000000" pitchFamily="2" charset="2"/>
              <a:buNone/>
            </a:pPr>
            <a:endParaRPr lang="en-US" altLang="en-US" sz="1400" dirty="0" smtClean="0">
              <a:latin typeface="Andalus" panose="02020603050405020304" pitchFamily="18" charset="-78"/>
              <a:cs typeface="Andalus" panose="02020603050405020304" pitchFamily="18" charset="-78"/>
            </a:endParaRPr>
          </a:p>
          <a:p>
            <a:pPr algn="just" eaLnBrk="1" hangingPunct="1"/>
            <a:r>
              <a:rPr lang="en-US" altLang="en-US" dirty="0" smtClean="0">
                <a:latin typeface="Andalus" panose="02020603050405020304" pitchFamily="18" charset="-78"/>
                <a:cs typeface="Andalus" panose="02020603050405020304" pitchFamily="18" charset="-78"/>
              </a:rPr>
              <a:t> "New" policy of Israeli authorities forcing Palestinians to destroy their own homes.</a:t>
            </a:r>
          </a:p>
          <a:p>
            <a:pPr algn="just" eaLnBrk="1" hangingPunct="1">
              <a:buFont typeface="Wingdings" panose="05000000000000000000" pitchFamily="2" charset="2"/>
              <a:buNone/>
            </a:pPr>
            <a:endParaRPr lang="en-US" altLang="en-US" sz="1400" dirty="0" smtClean="0">
              <a:latin typeface="Andalus" panose="02020603050405020304" pitchFamily="18" charset="-78"/>
              <a:cs typeface="Andalus" panose="02020603050405020304" pitchFamily="18" charset="-78"/>
            </a:endParaRPr>
          </a:p>
          <a:p>
            <a:pPr algn="just" eaLnBrk="1" hangingPunct="1"/>
            <a:r>
              <a:rPr lang="en-US" altLang="en-US" dirty="0" smtClean="0">
                <a:latin typeface="Andalus" panose="02020603050405020304" pitchFamily="18" charset="-78"/>
                <a:cs typeface="Andalus" panose="02020603050405020304" pitchFamily="18" charset="-78"/>
              </a:rPr>
              <a:t>2009: </a:t>
            </a:r>
            <a:r>
              <a:rPr lang="en-US" altLang="en-US" b="1" dirty="0" smtClean="0">
                <a:solidFill>
                  <a:srgbClr val="FF0000"/>
                </a:solidFill>
                <a:latin typeface="Andalus" panose="02020603050405020304" pitchFamily="18" charset="-78"/>
                <a:cs typeface="Andalus" panose="02020603050405020304" pitchFamily="18" charset="-78"/>
              </a:rPr>
              <a:t>82% of Palestinian Jerusalemites who received demolitions orders, were instructed to demolish their own homes</a:t>
            </a:r>
            <a:r>
              <a:rPr lang="en-US" altLang="en-US" b="1" dirty="0" smtClean="0">
                <a:solidFill>
                  <a:srgbClr val="FFC000"/>
                </a:solidFill>
                <a:latin typeface="Andalus" panose="02020603050405020304" pitchFamily="18" charset="-78"/>
                <a:cs typeface="Andalus" panose="02020603050405020304" pitchFamily="18" charset="-78"/>
              </a:rPr>
              <a:t>.</a:t>
            </a:r>
          </a:p>
        </p:txBody>
      </p:sp>
    </p:spTree>
    <p:extLst>
      <p:ext uri="{BB962C8B-B14F-4D97-AF65-F5344CB8AC3E}">
        <p14:creationId xmlns:p14="http://schemas.microsoft.com/office/powerpoint/2010/main" val="229764840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8"/>
          <p:cNvSpPr txBox="1">
            <a:spLocks noGrp="1"/>
          </p:cNvSpPr>
          <p:nvPr>
            <p:ph type="title"/>
          </p:nvPr>
        </p:nvSpPr>
        <p:spPr>
          <a:xfrm>
            <a:off x="457200" y="274637"/>
            <a:ext cx="8229600" cy="633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en-US" sz="4000" b="0" i="0" u="none" dirty="0">
                <a:solidFill>
                  <a:schemeClr val="dk1"/>
                </a:solidFill>
                <a:latin typeface="Calibri"/>
                <a:ea typeface="Calibri"/>
                <a:cs typeface="Calibri"/>
                <a:sym typeface="Calibri"/>
              </a:rPr>
              <a:t>5. </a:t>
            </a:r>
            <a:r>
              <a:rPr lang="en-US" sz="3200" b="1" i="0" u="none" dirty="0">
                <a:solidFill>
                  <a:srgbClr val="FFC000"/>
                </a:solidFill>
                <a:latin typeface="Calibri"/>
                <a:ea typeface="Calibri"/>
                <a:cs typeface="Calibri"/>
                <a:sym typeface="Calibri"/>
              </a:rPr>
              <a:t>Violence and frightening people </a:t>
            </a:r>
            <a:endParaRPr sz="3200" b="1" dirty="0">
              <a:solidFill>
                <a:srgbClr val="FFC000"/>
              </a:solidFill>
            </a:endParaRPr>
          </a:p>
        </p:txBody>
      </p:sp>
      <p:pic>
        <p:nvPicPr>
          <p:cNvPr id="318" name="Google Shape;318;p38" descr="8"/>
          <p:cNvPicPr preferRelativeResize="0">
            <a:picLocks noGrp="1"/>
          </p:cNvPicPr>
          <p:nvPr>
            <p:ph type="body" idx="1"/>
          </p:nvPr>
        </p:nvPicPr>
        <p:blipFill rotWithShape="1">
          <a:blip r:embed="rId3">
            <a:alphaModFix/>
          </a:blip>
          <a:srcRect/>
          <a:stretch/>
        </p:blipFill>
        <p:spPr>
          <a:xfrm>
            <a:off x="457212" y="1584425"/>
            <a:ext cx="2954400" cy="3097200"/>
          </a:xfrm>
          <a:prstGeom prst="rect">
            <a:avLst/>
          </a:prstGeom>
          <a:noFill/>
          <a:ln>
            <a:noFill/>
          </a:ln>
        </p:spPr>
      </p:pic>
      <p:pic>
        <p:nvPicPr>
          <p:cNvPr id="319" name="Google Shape;319;p38" descr="3"/>
          <p:cNvPicPr preferRelativeResize="0">
            <a:picLocks noGrp="1"/>
          </p:cNvPicPr>
          <p:nvPr>
            <p:ph type="body" idx="2"/>
          </p:nvPr>
        </p:nvPicPr>
        <p:blipFill rotWithShape="1">
          <a:blip r:embed="rId4">
            <a:alphaModFix/>
          </a:blip>
          <a:srcRect/>
          <a:stretch/>
        </p:blipFill>
        <p:spPr>
          <a:xfrm>
            <a:off x="4659150" y="1584422"/>
            <a:ext cx="3584700" cy="2015100"/>
          </a:xfrm>
          <a:prstGeom prst="rect">
            <a:avLst/>
          </a:prstGeom>
          <a:noFill/>
          <a:ln>
            <a:noFill/>
          </a:ln>
        </p:spPr>
      </p:pic>
      <p:sp>
        <p:nvSpPr>
          <p:cNvPr id="320" name="Google Shape;320;p38"/>
          <p:cNvSpPr txBox="1">
            <a:spLocks noGrp="1"/>
          </p:cNvSpPr>
          <p:nvPr>
            <p:ph type="body" idx="3"/>
          </p:nvPr>
        </p:nvSpPr>
        <p:spPr>
          <a:xfrm>
            <a:off x="4427537" y="3644900"/>
            <a:ext cx="4259400" cy="3024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400"/>
              <a:buFont typeface="Arial"/>
              <a:buChar char="•"/>
            </a:pPr>
            <a:r>
              <a:rPr lang="en-US" sz="2400" b="0" i="0" u="none" dirty="0">
                <a:solidFill>
                  <a:schemeClr val="dk1"/>
                </a:solidFill>
                <a:latin typeface="Calibri"/>
                <a:ea typeface="Calibri"/>
                <a:cs typeface="Calibri"/>
                <a:sym typeface="Calibri"/>
              </a:rPr>
              <a:t>A survey carried out by OCHA in the northern West Bank found that </a:t>
            </a:r>
            <a:r>
              <a:rPr lang="en-US" sz="2400" b="1" i="0" u="none" dirty="0">
                <a:solidFill>
                  <a:srgbClr val="FF0000"/>
                </a:solidFill>
                <a:latin typeface="Calibri"/>
                <a:ea typeface="Calibri"/>
                <a:cs typeface="Calibri"/>
                <a:sym typeface="Calibri"/>
              </a:rPr>
              <a:t>72% of Palestinians</a:t>
            </a:r>
            <a:r>
              <a:rPr lang="en-US" sz="2400" b="0" i="0" u="none" dirty="0">
                <a:solidFill>
                  <a:srgbClr val="FF0000"/>
                </a:solidFill>
                <a:latin typeface="Calibri"/>
                <a:ea typeface="Calibri"/>
                <a:cs typeface="Calibri"/>
                <a:sym typeface="Calibri"/>
              </a:rPr>
              <a:t> </a:t>
            </a:r>
            <a:r>
              <a:rPr lang="en-US" sz="2400" b="0" i="0" u="none" dirty="0">
                <a:solidFill>
                  <a:schemeClr val="dk1"/>
                </a:solidFill>
                <a:latin typeface="Calibri"/>
                <a:ea typeface="Calibri"/>
                <a:cs typeface="Calibri"/>
                <a:sym typeface="Calibri"/>
              </a:rPr>
              <a:t>had experienced regular verbal </a:t>
            </a:r>
            <a:r>
              <a:rPr lang="en-US" sz="2400" b="1" i="0" u="none" dirty="0">
                <a:solidFill>
                  <a:srgbClr val="FF0000"/>
                </a:solidFill>
                <a:latin typeface="Calibri"/>
                <a:ea typeface="Calibri"/>
                <a:cs typeface="Calibri"/>
                <a:sym typeface="Calibri"/>
              </a:rPr>
              <a:t>abuse and humiliation by IDF soldiers </a:t>
            </a:r>
            <a:r>
              <a:rPr lang="en-US" sz="2400" b="0" i="0" u="none" dirty="0">
                <a:solidFill>
                  <a:schemeClr val="dk1"/>
                </a:solidFill>
                <a:latin typeface="Calibri"/>
                <a:ea typeface="Calibri"/>
                <a:cs typeface="Calibri"/>
                <a:sym typeface="Calibri"/>
              </a:rPr>
              <a:t>at checkpoints</a:t>
            </a:r>
            <a:r>
              <a:rPr lang="en-US" sz="2400" b="0" i="0" u="none" dirty="0" smtClean="0">
                <a:solidFill>
                  <a:schemeClr val="dk1"/>
                </a:solidFill>
                <a:latin typeface="Calibri"/>
                <a:ea typeface="Calibri"/>
                <a:cs typeface="Calibri"/>
                <a:sym typeface="Calibri"/>
              </a:rPr>
              <a:t>.</a:t>
            </a:r>
            <a:endParaRPr dirty="0"/>
          </a:p>
        </p:txBody>
      </p:sp>
      <p:pic>
        <p:nvPicPr>
          <p:cNvPr id="321" name="Google Shape;321;p38" descr="6"/>
          <p:cNvPicPr preferRelativeResize="0">
            <a:picLocks noGrp="1"/>
          </p:cNvPicPr>
          <p:nvPr>
            <p:ph type="body" idx="4"/>
          </p:nvPr>
        </p:nvPicPr>
        <p:blipFill rotWithShape="1">
          <a:blip r:embed="rId5">
            <a:alphaModFix/>
          </a:blip>
          <a:srcRect/>
          <a:stretch/>
        </p:blipFill>
        <p:spPr>
          <a:xfrm>
            <a:off x="682800" y="4541900"/>
            <a:ext cx="2728800" cy="2127300"/>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39"/>
          <p:cNvSpPr txBox="1">
            <a:spLocks noGrp="1"/>
          </p:cNvSpPr>
          <p:nvPr>
            <p:ph type="title"/>
          </p:nvPr>
        </p:nvSpPr>
        <p:spPr>
          <a:xfrm>
            <a:off x="110400" y="228600"/>
            <a:ext cx="8652600" cy="990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3600"/>
              <a:buFont typeface="Calibri"/>
              <a:buNone/>
            </a:pPr>
            <a:r>
              <a:rPr lang="en-US" sz="3600" b="0" i="0" u="none" dirty="0">
                <a:solidFill>
                  <a:schemeClr val="dk1"/>
                </a:solidFill>
                <a:latin typeface="Calibri"/>
                <a:ea typeface="Calibri"/>
                <a:cs typeface="Calibri"/>
                <a:sym typeface="Calibri"/>
              </a:rPr>
              <a:t>6. </a:t>
            </a:r>
            <a:r>
              <a:rPr lang="en-US" sz="3600" b="1" i="0" u="none" dirty="0">
                <a:solidFill>
                  <a:srgbClr val="FFC000"/>
                </a:solidFill>
                <a:latin typeface="Calibri"/>
                <a:ea typeface="Calibri"/>
                <a:cs typeface="Calibri"/>
                <a:sym typeface="Calibri"/>
              </a:rPr>
              <a:t>Shooting at schools, frightening students on their way to school or back home</a:t>
            </a:r>
            <a:endParaRPr b="1" dirty="0">
              <a:solidFill>
                <a:srgbClr val="FFC000"/>
              </a:solidFill>
            </a:endParaRPr>
          </a:p>
        </p:txBody>
      </p:sp>
      <p:pic>
        <p:nvPicPr>
          <p:cNvPr id="327" name="Google Shape;327;p39" descr="5"/>
          <p:cNvPicPr preferRelativeResize="0">
            <a:picLocks noGrp="1"/>
          </p:cNvPicPr>
          <p:nvPr>
            <p:ph type="body" idx="1"/>
          </p:nvPr>
        </p:nvPicPr>
        <p:blipFill rotWithShape="1">
          <a:blip r:embed="rId3">
            <a:alphaModFix/>
          </a:blip>
          <a:srcRect/>
          <a:stretch/>
        </p:blipFill>
        <p:spPr>
          <a:xfrm>
            <a:off x="179387" y="2097087"/>
            <a:ext cx="4752900" cy="3070200"/>
          </a:xfrm>
          <a:prstGeom prst="rect">
            <a:avLst/>
          </a:prstGeom>
          <a:noFill/>
          <a:ln>
            <a:noFill/>
          </a:ln>
        </p:spPr>
      </p:pic>
      <p:pic>
        <p:nvPicPr>
          <p:cNvPr id="328" name="Google Shape;328;p39" descr="6"/>
          <p:cNvPicPr preferRelativeResize="0">
            <a:picLocks noGrp="1"/>
          </p:cNvPicPr>
          <p:nvPr>
            <p:ph type="body" idx="2"/>
          </p:nvPr>
        </p:nvPicPr>
        <p:blipFill rotWithShape="1">
          <a:blip r:embed="rId4">
            <a:alphaModFix/>
          </a:blip>
          <a:srcRect/>
          <a:stretch/>
        </p:blipFill>
        <p:spPr>
          <a:xfrm>
            <a:off x="4913312" y="1600200"/>
            <a:ext cx="3506700" cy="4526100"/>
          </a:xfrm>
          <a:prstGeom prst="rect">
            <a:avLst/>
          </a:prstGeom>
          <a:noFill/>
          <a:ln>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0"/>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4000"/>
              <a:buFont typeface="Calibri"/>
              <a:buNone/>
            </a:pPr>
            <a:r>
              <a:rPr lang="en-US" sz="4000" b="0" i="0" u="none" dirty="0">
                <a:solidFill>
                  <a:schemeClr val="dk1"/>
                </a:solidFill>
                <a:latin typeface="Calibri"/>
                <a:ea typeface="Calibri"/>
                <a:cs typeface="Calibri"/>
                <a:sym typeface="Calibri"/>
              </a:rPr>
              <a:t>7. </a:t>
            </a:r>
            <a:r>
              <a:rPr lang="en-US" sz="4400" b="1" i="0" u="none" dirty="0">
                <a:solidFill>
                  <a:srgbClr val="FFC000"/>
                </a:solidFill>
                <a:latin typeface="Calibri"/>
                <a:ea typeface="Calibri"/>
                <a:cs typeface="Calibri"/>
                <a:sym typeface="Calibri"/>
              </a:rPr>
              <a:t>Restriction</a:t>
            </a:r>
            <a:r>
              <a:rPr lang="en-US" sz="4000" b="1" i="0" u="none" dirty="0">
                <a:solidFill>
                  <a:srgbClr val="FFC000"/>
                </a:solidFill>
                <a:latin typeface="Calibri"/>
                <a:ea typeface="Calibri"/>
                <a:cs typeface="Calibri"/>
                <a:sym typeface="Calibri"/>
              </a:rPr>
              <a:t> of mobility</a:t>
            </a:r>
            <a:endParaRPr b="1" dirty="0">
              <a:solidFill>
                <a:srgbClr val="FFC000"/>
              </a:solidFill>
            </a:endParaRPr>
          </a:p>
        </p:txBody>
      </p:sp>
      <p:sp>
        <p:nvSpPr>
          <p:cNvPr id="334" name="Google Shape;334;p40"/>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Israel maintains more than </a:t>
            </a:r>
            <a:r>
              <a:rPr lang="en-US" sz="3200" b="0" i="0" u="none">
                <a:solidFill>
                  <a:srgbClr val="FF0000"/>
                </a:solidFill>
                <a:latin typeface="Calibri"/>
                <a:ea typeface="Calibri"/>
                <a:cs typeface="Calibri"/>
                <a:sym typeface="Calibri"/>
              </a:rPr>
              <a:t>600 checkpoints </a:t>
            </a:r>
            <a:r>
              <a:rPr lang="en-US" sz="3200" b="0" i="0" u="none">
                <a:solidFill>
                  <a:schemeClr val="dk1"/>
                </a:solidFill>
                <a:latin typeface="Calibri"/>
                <a:ea typeface="Calibri"/>
                <a:cs typeface="Calibri"/>
                <a:sym typeface="Calibri"/>
              </a:rPr>
              <a:t>or roadblocks in the West Bank . As such, movement restrictions are also placed on main roads traditionally used by Palestinians to travel between cities, and such restrictions have been blamed for poverty and economic depression in the West Bank.</a:t>
            </a:r>
            <a:endParaRPr/>
          </a:p>
          <a:p>
            <a:pPr marL="342900" lvl="0" indent="-139700" algn="l" rtl="0">
              <a:spcBef>
                <a:spcPts val="640"/>
              </a:spcBef>
              <a:spcAft>
                <a:spcPts val="0"/>
              </a:spcAft>
              <a:buClr>
                <a:schemeClr val="dk1"/>
              </a:buClr>
              <a:buSzPts val="3200"/>
              <a:buNone/>
            </a:pPr>
            <a:endParaRPr sz="3200" b="0" i="0" u="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1"/>
          <p:cNvSpPr txBox="1">
            <a:spLocks noGrp="1"/>
          </p:cNvSpPr>
          <p:nvPr>
            <p:ph type="title"/>
          </p:nvPr>
        </p:nvSpPr>
        <p:spPr>
          <a:xfrm>
            <a:off x="457200" y="1"/>
            <a:ext cx="8229600" cy="121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en-US" sz="3700" b="0" i="0" u="none">
                <a:solidFill>
                  <a:schemeClr val="dk1"/>
                </a:solidFill>
                <a:latin typeface="Calibri"/>
                <a:ea typeface="Calibri"/>
                <a:cs typeface="Calibri"/>
                <a:sym typeface="Calibri"/>
              </a:rPr>
              <a:t>Closure and </a:t>
            </a:r>
            <a:r>
              <a:rPr lang="en-US" sz="3700">
                <a:solidFill>
                  <a:schemeClr val="dk1"/>
                </a:solidFill>
                <a:latin typeface="Calibri"/>
                <a:ea typeface="Calibri"/>
                <a:cs typeface="Calibri"/>
                <a:sym typeface="Calibri"/>
              </a:rPr>
              <a:t>c</a:t>
            </a:r>
            <a:r>
              <a:rPr lang="en-US" sz="3700" b="0" i="0" u="none">
                <a:solidFill>
                  <a:schemeClr val="dk1"/>
                </a:solidFill>
                <a:latin typeface="Calibri"/>
                <a:ea typeface="Calibri"/>
                <a:cs typeface="Calibri"/>
                <a:sym typeface="Calibri"/>
              </a:rPr>
              <a:t>heckpoints </a:t>
            </a:r>
            <a:r>
              <a:rPr lang="en-US" sz="3700">
                <a:solidFill>
                  <a:schemeClr val="dk1"/>
                </a:solidFill>
                <a:latin typeface="Calibri"/>
                <a:ea typeface="Calibri"/>
                <a:cs typeface="Calibri"/>
                <a:sym typeface="Calibri"/>
              </a:rPr>
              <a:t>restrict </a:t>
            </a:r>
            <a:r>
              <a:rPr lang="en-US" sz="3700" b="0" i="0" u="none">
                <a:solidFill>
                  <a:schemeClr val="dk1"/>
                </a:solidFill>
                <a:latin typeface="Calibri"/>
                <a:ea typeface="Calibri"/>
                <a:cs typeface="Calibri"/>
                <a:sym typeface="Calibri"/>
              </a:rPr>
              <a:t>Palestinians </a:t>
            </a:r>
            <a:r>
              <a:rPr lang="en-US" sz="3700">
                <a:solidFill>
                  <a:schemeClr val="dk1"/>
                </a:solidFill>
                <a:latin typeface="Calibri"/>
                <a:ea typeface="Calibri"/>
                <a:cs typeface="Calibri"/>
                <a:sym typeface="Calibri"/>
              </a:rPr>
              <a:t>from their </a:t>
            </a:r>
            <a:r>
              <a:rPr lang="en-US" sz="3700" b="0" i="0" u="none">
                <a:solidFill>
                  <a:schemeClr val="dk1"/>
                </a:solidFill>
                <a:latin typeface="Calibri"/>
                <a:ea typeface="Calibri"/>
                <a:cs typeface="Calibri"/>
                <a:sym typeface="Calibri"/>
              </a:rPr>
              <a:t>right of movement</a:t>
            </a:r>
            <a:endParaRPr sz="4100"/>
          </a:p>
        </p:txBody>
      </p:sp>
      <p:pic>
        <p:nvPicPr>
          <p:cNvPr id="340" name="Google Shape;340;p41"/>
          <p:cNvPicPr preferRelativeResize="0">
            <a:picLocks noGrp="1"/>
          </p:cNvPicPr>
          <p:nvPr>
            <p:ph type="body" idx="1"/>
          </p:nvPr>
        </p:nvPicPr>
        <p:blipFill rotWithShape="1">
          <a:blip r:embed="rId3">
            <a:alphaModFix/>
          </a:blip>
          <a:srcRect/>
          <a:stretch/>
        </p:blipFill>
        <p:spPr>
          <a:xfrm>
            <a:off x="836612" y="1600200"/>
            <a:ext cx="3279900" cy="2186100"/>
          </a:xfrm>
          <a:prstGeom prst="rect">
            <a:avLst/>
          </a:prstGeom>
          <a:noFill/>
          <a:ln>
            <a:noFill/>
          </a:ln>
        </p:spPr>
      </p:pic>
      <p:pic>
        <p:nvPicPr>
          <p:cNvPr id="341" name="Google Shape;341;p41" descr="huwara"/>
          <p:cNvPicPr preferRelativeResize="0">
            <a:picLocks noGrp="1"/>
          </p:cNvPicPr>
          <p:nvPr>
            <p:ph type="body" idx="2"/>
          </p:nvPr>
        </p:nvPicPr>
        <p:blipFill rotWithShape="1">
          <a:blip r:embed="rId4">
            <a:alphaModFix/>
          </a:blip>
          <a:srcRect/>
          <a:stretch/>
        </p:blipFill>
        <p:spPr>
          <a:xfrm>
            <a:off x="5111750" y="1600200"/>
            <a:ext cx="3111600" cy="2186100"/>
          </a:xfrm>
          <a:prstGeom prst="rect">
            <a:avLst/>
          </a:prstGeom>
          <a:noFill/>
          <a:ln>
            <a:noFill/>
          </a:ln>
        </p:spPr>
      </p:pic>
      <p:pic>
        <p:nvPicPr>
          <p:cNvPr id="342" name="Google Shape;342;p41" descr="14"/>
          <p:cNvPicPr preferRelativeResize="0">
            <a:picLocks noGrp="1"/>
          </p:cNvPicPr>
          <p:nvPr>
            <p:ph type="body" idx="3"/>
          </p:nvPr>
        </p:nvPicPr>
        <p:blipFill rotWithShape="1">
          <a:blip r:embed="rId5">
            <a:alphaModFix/>
          </a:blip>
          <a:srcRect/>
          <a:stretch/>
        </p:blipFill>
        <p:spPr>
          <a:xfrm>
            <a:off x="971550" y="3789362"/>
            <a:ext cx="3024300" cy="2303400"/>
          </a:xfrm>
          <a:prstGeom prst="rect">
            <a:avLst/>
          </a:prstGeom>
          <a:noFill/>
          <a:ln>
            <a:noFill/>
          </a:ln>
        </p:spPr>
      </p:pic>
      <p:pic>
        <p:nvPicPr>
          <p:cNvPr id="343" name="Google Shape;343;p41" descr="13"/>
          <p:cNvPicPr preferRelativeResize="0">
            <a:picLocks noGrp="1"/>
          </p:cNvPicPr>
          <p:nvPr>
            <p:ph type="body" idx="4"/>
          </p:nvPr>
        </p:nvPicPr>
        <p:blipFill rotWithShape="1">
          <a:blip r:embed="rId6">
            <a:alphaModFix/>
          </a:blip>
          <a:srcRect/>
          <a:stretch/>
        </p:blipFill>
        <p:spPr>
          <a:xfrm>
            <a:off x="5127625" y="3938587"/>
            <a:ext cx="3079800" cy="2187600"/>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42"/>
          <p:cNvSpPr txBox="1">
            <a:spLocks noGrp="1"/>
          </p:cNvSpPr>
          <p:nvPr>
            <p:ph type="title" idx="4294967295"/>
          </p:nvPr>
        </p:nvSpPr>
        <p:spPr>
          <a:xfrm>
            <a:off x="0" y="378525"/>
            <a:ext cx="9144000" cy="840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en-US" sz="3700" b="0" i="0" u="none">
                <a:solidFill>
                  <a:schemeClr val="dk1"/>
                </a:solidFill>
                <a:latin typeface="Calibri"/>
                <a:ea typeface="Calibri"/>
                <a:cs typeface="Calibri"/>
                <a:sym typeface="Calibri"/>
              </a:rPr>
              <a:t> </a:t>
            </a:r>
            <a:r>
              <a:rPr lang="en-US" sz="2900" b="0" i="0" u="none">
                <a:solidFill>
                  <a:schemeClr val="dk1"/>
                </a:solidFill>
                <a:latin typeface="Calibri"/>
                <a:ea typeface="Calibri"/>
                <a:cs typeface="Calibri"/>
                <a:sym typeface="Calibri"/>
              </a:rPr>
              <a:t>Violates the right of education by restricting the movement of people</a:t>
            </a:r>
            <a:br>
              <a:rPr lang="en-US" sz="2900" b="0" i="0" u="none">
                <a:solidFill>
                  <a:schemeClr val="dk1"/>
                </a:solidFill>
                <a:latin typeface="Calibri"/>
                <a:ea typeface="Calibri"/>
                <a:cs typeface="Calibri"/>
                <a:sym typeface="Calibri"/>
              </a:rPr>
            </a:br>
            <a:r>
              <a:rPr lang="en-US" sz="2900" b="0" i="0" u="none">
                <a:solidFill>
                  <a:schemeClr val="dk1"/>
                </a:solidFill>
                <a:latin typeface="Calibri"/>
                <a:ea typeface="Calibri"/>
                <a:cs typeface="Calibri"/>
                <a:sym typeface="Calibri"/>
              </a:rPr>
              <a:t>2500 child forced to cross military checkpoints to reach schools</a:t>
            </a:r>
            <a:endParaRPr sz="4100"/>
          </a:p>
        </p:txBody>
      </p:sp>
      <p:pic>
        <p:nvPicPr>
          <p:cNvPr id="349" name="Google Shape;349;p42" descr="12"/>
          <p:cNvPicPr preferRelativeResize="0"/>
          <p:nvPr/>
        </p:nvPicPr>
        <p:blipFill rotWithShape="1">
          <a:blip r:embed="rId3">
            <a:alphaModFix/>
          </a:blip>
          <a:srcRect/>
          <a:stretch/>
        </p:blipFill>
        <p:spPr>
          <a:xfrm>
            <a:off x="4572000" y="1916112"/>
            <a:ext cx="4087812" cy="2089150"/>
          </a:xfrm>
          <a:prstGeom prst="rect">
            <a:avLst/>
          </a:prstGeom>
          <a:noFill/>
          <a:ln>
            <a:noFill/>
          </a:ln>
        </p:spPr>
      </p:pic>
      <p:sp>
        <p:nvSpPr>
          <p:cNvPr id="350" name="Google Shape;350;p42"/>
          <p:cNvSpPr txBox="1"/>
          <p:nvPr/>
        </p:nvSpPr>
        <p:spPr>
          <a:xfrm>
            <a:off x="3979825" y="1234425"/>
            <a:ext cx="7336200" cy="85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Twentieth Century"/>
              <a:ea typeface="Twentieth Century"/>
              <a:cs typeface="Twentieth Century"/>
              <a:sym typeface="Twentieth Century"/>
            </a:endParaRPr>
          </a:p>
        </p:txBody>
      </p:sp>
      <p:sp>
        <p:nvSpPr>
          <p:cNvPr id="351" name="Google Shape;351;p42"/>
          <p:cNvSpPr txBox="1"/>
          <p:nvPr/>
        </p:nvSpPr>
        <p:spPr>
          <a:xfrm>
            <a:off x="1966450" y="2807375"/>
            <a:ext cx="7336200" cy="85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Twentieth Century"/>
              <a:ea typeface="Twentieth Century"/>
              <a:cs typeface="Twentieth Century"/>
              <a:sym typeface="Twentieth Century"/>
            </a:endParaRPr>
          </a:p>
        </p:txBody>
      </p:sp>
      <p:pic>
        <p:nvPicPr>
          <p:cNvPr id="352" name="Google Shape;352;p42"/>
          <p:cNvPicPr preferRelativeResize="0">
            <a:picLocks noGrp="1"/>
          </p:cNvPicPr>
          <p:nvPr>
            <p:ph type="body" idx="4294967295"/>
          </p:nvPr>
        </p:nvPicPr>
        <p:blipFill rotWithShape="1">
          <a:blip r:embed="rId4">
            <a:alphaModFix/>
          </a:blip>
          <a:srcRect/>
          <a:stretch/>
        </p:blipFill>
        <p:spPr>
          <a:xfrm>
            <a:off x="4652962" y="4157662"/>
            <a:ext cx="4181400" cy="2376600"/>
          </a:xfrm>
          <a:prstGeom prst="rect">
            <a:avLst/>
          </a:prstGeom>
          <a:noFill/>
          <a:ln>
            <a:noFill/>
          </a:ln>
        </p:spPr>
      </p:pic>
      <p:sp>
        <p:nvSpPr>
          <p:cNvPr id="353" name="Google Shape;353;p42"/>
          <p:cNvSpPr txBox="1"/>
          <p:nvPr/>
        </p:nvSpPr>
        <p:spPr>
          <a:xfrm>
            <a:off x="1588950" y="4049975"/>
            <a:ext cx="7336200" cy="85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Twentieth Century"/>
              <a:ea typeface="Twentieth Century"/>
              <a:cs typeface="Twentieth Century"/>
              <a:sym typeface="Twentieth Century"/>
            </a:endParaRPr>
          </a:p>
        </p:txBody>
      </p:sp>
      <p:pic>
        <p:nvPicPr>
          <p:cNvPr id="354" name="Google Shape;354;p42" descr="18"/>
          <p:cNvPicPr preferRelativeResize="0">
            <a:picLocks noGrp="1"/>
          </p:cNvPicPr>
          <p:nvPr>
            <p:ph type="body" idx="4294967295"/>
          </p:nvPr>
        </p:nvPicPr>
        <p:blipFill rotWithShape="1">
          <a:blip r:embed="rId5">
            <a:alphaModFix/>
          </a:blip>
          <a:srcRect/>
          <a:stretch/>
        </p:blipFill>
        <p:spPr>
          <a:xfrm>
            <a:off x="457200" y="2536825"/>
            <a:ext cx="4038600" cy="2692500"/>
          </a:xfrm>
          <a:prstGeom prst="rect">
            <a:avLst/>
          </a:prstGeom>
          <a:noFill/>
          <a:ln>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3"/>
          <p:cNvSpPr txBox="1">
            <a:spLocks noGrp="1"/>
          </p:cNvSpPr>
          <p:nvPr>
            <p:ph type="title"/>
          </p:nvPr>
        </p:nvSpPr>
        <p:spPr>
          <a:xfrm>
            <a:off x="354000" y="149651"/>
            <a:ext cx="8436000" cy="1015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3200"/>
              <a:buFont typeface="Calibri"/>
              <a:buNone/>
            </a:pPr>
            <a:r>
              <a:rPr lang="en-US" sz="3200" b="0" i="0" u="none" dirty="0">
                <a:solidFill>
                  <a:schemeClr val="dk1"/>
                </a:solidFill>
                <a:latin typeface="Calibri"/>
                <a:ea typeface="Calibri"/>
                <a:cs typeface="Calibri"/>
                <a:sym typeface="Calibri"/>
              </a:rPr>
              <a:t>8. </a:t>
            </a:r>
            <a:r>
              <a:rPr lang="en-US" sz="3200" b="1" i="0" u="none" dirty="0">
                <a:solidFill>
                  <a:srgbClr val="FFC000"/>
                </a:solidFill>
                <a:latin typeface="Calibri"/>
                <a:ea typeface="Calibri"/>
                <a:cs typeface="Calibri"/>
                <a:sym typeface="Calibri"/>
              </a:rPr>
              <a:t>Palestinians in Israeli prisons</a:t>
            </a:r>
            <a:r>
              <a:rPr lang="en-US" sz="2800" b="1" i="0" u="none" dirty="0">
                <a:solidFill>
                  <a:srgbClr val="FFC000"/>
                </a:solidFill>
                <a:latin typeface="Calibri"/>
                <a:ea typeface="Calibri"/>
                <a:cs typeface="Calibri"/>
                <a:sym typeface="Calibri"/>
              </a:rPr>
              <a:t> </a:t>
            </a:r>
            <a:r>
              <a:rPr lang="en-US" sz="2800" b="0" i="0" u="none" dirty="0">
                <a:solidFill>
                  <a:schemeClr val="dk1"/>
                </a:solidFill>
                <a:latin typeface="Calibri"/>
                <a:ea typeface="Calibri"/>
                <a:cs typeface="Calibri"/>
                <a:sym typeface="Calibri"/>
              </a:rPr>
              <a:t/>
            </a:r>
            <a:br>
              <a:rPr lang="en-US" sz="2800" b="0" i="0" u="none" dirty="0">
                <a:solidFill>
                  <a:schemeClr val="dk1"/>
                </a:solidFill>
                <a:latin typeface="Calibri"/>
                <a:ea typeface="Calibri"/>
                <a:cs typeface="Calibri"/>
                <a:sym typeface="Calibri"/>
              </a:rPr>
            </a:br>
            <a:r>
              <a:rPr lang="en-US" sz="2800" b="0" i="0" u="none" dirty="0">
                <a:solidFill>
                  <a:schemeClr val="dk1"/>
                </a:solidFill>
                <a:latin typeface="Calibri"/>
                <a:ea typeface="Calibri"/>
                <a:cs typeface="Calibri"/>
                <a:sym typeface="Calibri"/>
              </a:rPr>
              <a:t> </a:t>
            </a:r>
            <a:endParaRPr sz="2400" dirty="0"/>
          </a:p>
        </p:txBody>
      </p:sp>
      <p:sp>
        <p:nvSpPr>
          <p:cNvPr id="360" name="Google Shape;360;p43"/>
          <p:cNvSpPr txBox="1">
            <a:spLocks noGrp="1"/>
          </p:cNvSpPr>
          <p:nvPr>
            <p:ph type="body" idx="1"/>
          </p:nvPr>
        </p:nvSpPr>
        <p:spPr>
          <a:xfrm>
            <a:off x="179387" y="2133600"/>
            <a:ext cx="4537200" cy="44640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400"/>
              <a:buFont typeface="Arial"/>
              <a:buChar char="•"/>
            </a:pPr>
            <a:endParaRPr lang="en-US" sz="2400" b="0" i="0" u="none" dirty="0" smtClean="0">
              <a:solidFill>
                <a:schemeClr val="dk1"/>
              </a:solidFill>
              <a:latin typeface="Calibri"/>
              <a:ea typeface="Calibri"/>
              <a:cs typeface="Calibri"/>
              <a:sym typeface="Calibri"/>
            </a:endParaRPr>
          </a:p>
          <a:p>
            <a:pPr marL="342900" lvl="0" indent="-342900">
              <a:lnSpc>
                <a:spcPct val="90000"/>
              </a:lnSpc>
              <a:spcBef>
                <a:spcPts val="0"/>
              </a:spcBef>
              <a:buClr>
                <a:schemeClr val="dk1"/>
              </a:buClr>
              <a:buSzPts val="2400"/>
              <a:buFont typeface="Arial"/>
              <a:buChar char="•"/>
            </a:pPr>
            <a:r>
              <a:rPr lang="en-US" sz="2400" dirty="0">
                <a:latin typeface="Calibri"/>
                <a:ea typeface="Calibri"/>
                <a:cs typeface="Calibri"/>
                <a:sym typeface="Calibri"/>
              </a:rPr>
              <a:t>Since 1967 around </a:t>
            </a:r>
            <a:r>
              <a:rPr lang="en-US" sz="2800" b="1" u="sng" dirty="0">
                <a:solidFill>
                  <a:srgbClr val="FFC000"/>
                </a:solidFill>
                <a:latin typeface="Calibri"/>
                <a:ea typeface="Calibri"/>
                <a:cs typeface="Calibri"/>
                <a:sym typeface="Calibri"/>
              </a:rPr>
              <a:t>700.000 Palestinian were arrested </a:t>
            </a:r>
            <a:r>
              <a:rPr lang="en-US" sz="2400" dirty="0">
                <a:latin typeface="Calibri"/>
                <a:ea typeface="Calibri"/>
                <a:cs typeface="Calibri"/>
                <a:sym typeface="Calibri"/>
              </a:rPr>
              <a:t>or detained in Israeli prisons or detention </a:t>
            </a:r>
            <a:r>
              <a:rPr lang="en-US" sz="2400" dirty="0" smtClean="0">
                <a:latin typeface="Calibri"/>
                <a:ea typeface="Calibri"/>
                <a:cs typeface="Calibri"/>
                <a:sym typeface="Calibri"/>
              </a:rPr>
              <a:t>centers</a:t>
            </a:r>
          </a:p>
          <a:p>
            <a:pPr marL="342900" lvl="0" indent="-342900">
              <a:lnSpc>
                <a:spcPct val="90000"/>
              </a:lnSpc>
              <a:spcBef>
                <a:spcPts val="0"/>
              </a:spcBef>
              <a:buClr>
                <a:schemeClr val="dk1"/>
              </a:buClr>
              <a:buSzPts val="2400"/>
              <a:buFont typeface="Arial"/>
              <a:buChar char="•"/>
            </a:pPr>
            <a:r>
              <a:rPr lang="en-US" sz="2400" dirty="0" smtClean="0">
                <a:latin typeface="Calibri"/>
                <a:ea typeface="Calibri"/>
                <a:cs typeface="Calibri"/>
                <a:sym typeface="Calibri"/>
              </a:rPr>
              <a:t>2010-2016 </a:t>
            </a:r>
            <a:r>
              <a:rPr lang="en-US" sz="2400" b="0" i="0" u="none" dirty="0">
                <a:solidFill>
                  <a:schemeClr val="dk1"/>
                </a:solidFill>
                <a:latin typeface="Calibri"/>
                <a:ea typeface="Calibri"/>
                <a:cs typeface="Calibri"/>
                <a:sym typeface="Calibri"/>
              </a:rPr>
              <a:t>:4755 children were detained.</a:t>
            </a:r>
            <a:endParaRPr dirty="0"/>
          </a:p>
          <a:p>
            <a:pPr marL="342900" lvl="0" indent="-342900" algn="l" rtl="0">
              <a:lnSpc>
                <a:spcPct val="90000"/>
              </a:lnSpc>
              <a:spcBef>
                <a:spcPts val="480"/>
              </a:spcBef>
              <a:spcAft>
                <a:spcPts val="0"/>
              </a:spcAft>
              <a:buClr>
                <a:schemeClr val="dk1"/>
              </a:buClr>
              <a:buSzPts val="2400"/>
              <a:buFont typeface="Arial"/>
              <a:buChar char="•"/>
            </a:pPr>
            <a:r>
              <a:rPr lang="en-US" sz="2400" b="0" i="0" u="none" dirty="0">
                <a:solidFill>
                  <a:schemeClr val="dk1"/>
                </a:solidFill>
                <a:latin typeface="Calibri"/>
                <a:ea typeface="Calibri"/>
                <a:cs typeface="Calibri"/>
                <a:sym typeface="Calibri"/>
              </a:rPr>
              <a:t>Jan-Aug 2015: 1322  detained children.</a:t>
            </a:r>
            <a:endParaRPr dirty="0"/>
          </a:p>
          <a:p>
            <a:pPr marL="342900" lvl="0" indent="-342900" algn="l" rtl="0">
              <a:lnSpc>
                <a:spcPct val="90000"/>
              </a:lnSpc>
              <a:spcBef>
                <a:spcPts val="480"/>
              </a:spcBef>
              <a:spcAft>
                <a:spcPts val="0"/>
              </a:spcAft>
              <a:buClr>
                <a:srgbClr val="FF0000"/>
              </a:buClr>
              <a:buSzPts val="2400"/>
              <a:buFont typeface="Arial"/>
              <a:buChar char="•"/>
            </a:pPr>
            <a:r>
              <a:rPr lang="en-US" sz="2400" b="0" i="0" u="none" dirty="0">
                <a:solidFill>
                  <a:srgbClr val="FF0000"/>
                </a:solidFill>
                <a:latin typeface="Calibri"/>
                <a:ea typeface="Calibri"/>
                <a:cs typeface="Calibri"/>
                <a:sym typeface="Calibri"/>
              </a:rPr>
              <a:t>October 2015: 600 child detained, arrested and imprisoned.</a:t>
            </a:r>
            <a:endParaRPr dirty="0"/>
          </a:p>
          <a:p>
            <a:pPr marL="342900" lvl="0" indent="-342900" algn="l" rtl="0">
              <a:lnSpc>
                <a:spcPct val="90000"/>
              </a:lnSpc>
              <a:spcBef>
                <a:spcPts val="480"/>
              </a:spcBef>
              <a:spcAft>
                <a:spcPts val="0"/>
              </a:spcAft>
              <a:buClr>
                <a:srgbClr val="FF0000"/>
              </a:buClr>
              <a:buSzPts val="2400"/>
              <a:buFont typeface="Arial"/>
              <a:buChar char="•"/>
            </a:pPr>
            <a:r>
              <a:rPr lang="en-US" sz="2400" b="0" i="0" u="none" dirty="0">
                <a:solidFill>
                  <a:srgbClr val="FF0000"/>
                </a:solidFill>
                <a:latin typeface="Calibri"/>
                <a:ea typeface="Calibri"/>
                <a:cs typeface="Calibri"/>
                <a:sym typeface="Calibri"/>
              </a:rPr>
              <a:t>165 child per month</a:t>
            </a:r>
            <a:r>
              <a:rPr lang="en-US" sz="2400" b="0" i="0" u="none" dirty="0">
                <a:solidFill>
                  <a:schemeClr val="dk1"/>
                </a:solidFill>
                <a:latin typeface="Calibri"/>
                <a:ea typeface="Calibri"/>
                <a:cs typeface="Calibri"/>
                <a:sym typeface="Calibri"/>
              </a:rPr>
              <a:t>. </a:t>
            </a:r>
            <a:endParaRPr dirty="0"/>
          </a:p>
        </p:txBody>
      </p:sp>
      <p:pic>
        <p:nvPicPr>
          <p:cNvPr id="361" name="Google Shape;361;p43" descr="http://www.uruknet.info/pic.php?f=28palpr_44957028_window_ap416.jpg"/>
          <p:cNvPicPr preferRelativeResize="0">
            <a:picLocks noGrp="1"/>
          </p:cNvPicPr>
          <p:nvPr>
            <p:ph type="clipArt" idx="2"/>
          </p:nvPr>
        </p:nvPicPr>
        <p:blipFill rotWithShape="1">
          <a:blip r:embed="rId3">
            <a:alphaModFix/>
          </a:blip>
          <a:srcRect/>
          <a:stretch/>
        </p:blipFill>
        <p:spPr>
          <a:xfrm>
            <a:off x="4686300" y="2433637"/>
            <a:ext cx="3962400" cy="2857500"/>
          </a:xfrm>
          <a:prstGeom prst="rect">
            <a:avLst/>
          </a:prstGeom>
          <a:noFill/>
          <a:ln>
            <a:no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49"/>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a:solidFill>
                <a:schemeClr val="dk1"/>
              </a:solidFill>
              <a:latin typeface="Calibri"/>
              <a:ea typeface="Calibri"/>
              <a:cs typeface="Calibri"/>
              <a:sym typeface="Calibri"/>
            </a:endParaRPr>
          </a:p>
        </p:txBody>
      </p:sp>
      <p:sp>
        <p:nvSpPr>
          <p:cNvPr id="397" name="Google Shape;397;p49"/>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342900" marR="0" lvl="0" indent="-342900" algn="just" rtl="0">
              <a:lnSpc>
                <a:spcPct val="100000"/>
              </a:lnSpc>
              <a:spcBef>
                <a:spcPts val="0"/>
              </a:spcBef>
              <a:spcAft>
                <a:spcPts val="0"/>
              </a:spcAft>
              <a:buClr>
                <a:schemeClr val="dk1"/>
              </a:buClr>
              <a:buSzPts val="3200"/>
              <a:buFont typeface="Arial"/>
              <a:buNone/>
            </a:pPr>
            <a:r>
              <a:rPr lang="en-US" sz="3200" b="0" i="0" u="none">
                <a:solidFill>
                  <a:schemeClr val="dk1"/>
                </a:solidFill>
                <a:latin typeface="Arial"/>
                <a:ea typeface="Arial"/>
                <a:cs typeface="Arial"/>
                <a:sym typeface="Arial"/>
              </a:rPr>
              <a:t>Occupation </a:t>
            </a:r>
            <a:r>
              <a:rPr lang="en-US" sz="3200" b="1" i="0" u="none">
                <a:solidFill>
                  <a:schemeClr val="dk1"/>
                </a:solidFill>
                <a:latin typeface="Arial"/>
                <a:ea typeface="Arial"/>
                <a:cs typeface="Arial"/>
                <a:sym typeface="Arial"/>
              </a:rPr>
              <a:t>go beyond resulting in successive and cumulative injuries to individuals but aims to destroy social structures, relationships, and institutions. </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0" i="0" u="none">
                <a:solidFill>
                  <a:schemeClr val="dk1"/>
                </a:solidFill>
                <a:latin typeface="Arial"/>
                <a:ea typeface="Arial"/>
                <a:cs typeface="Arial"/>
                <a:sym typeface="Arial"/>
              </a:rPr>
              <a:t>Forms of </a:t>
            </a:r>
            <a:r>
              <a:rPr lang="en-US" sz="3200" b="1" i="0" u="none">
                <a:solidFill>
                  <a:schemeClr val="dk1"/>
                </a:solidFill>
                <a:latin typeface="Arial"/>
                <a:ea typeface="Arial"/>
                <a:cs typeface="Arial"/>
                <a:sym typeface="Arial"/>
              </a:rPr>
              <a:t>political violence</a:t>
            </a:r>
            <a:r>
              <a:rPr lang="en-US" sz="3200" b="0" i="0" u="none">
                <a:solidFill>
                  <a:schemeClr val="dk1"/>
                </a:solidFill>
                <a:latin typeface="Arial"/>
                <a:ea typeface="Arial"/>
                <a:cs typeface="Arial"/>
                <a:sym typeface="Arial"/>
              </a:rPr>
              <a:t> experienced </a:t>
            </a:r>
            <a:r>
              <a:rPr lang="en-US" sz="3200" b="1" i="0" u="none">
                <a:solidFill>
                  <a:schemeClr val="dk1"/>
                </a:solidFill>
                <a:latin typeface="Arial"/>
                <a:ea typeface="Arial"/>
                <a:cs typeface="Arial"/>
                <a:sym typeface="Arial"/>
              </a:rPr>
              <a:t>directly influenced the collective health and well-being of populations</a:t>
            </a:r>
            <a:r>
              <a:rPr lang="en-US" sz="3200" b="0" i="0" u="none">
                <a:solidFill>
                  <a:schemeClr val="dk1"/>
                </a:solidFill>
                <a:latin typeface="Arial"/>
                <a:ea typeface="Arial"/>
                <a:cs typeface="Arial"/>
                <a:sym typeface="Arial"/>
              </a:rPr>
              <a:t> and went beyond the loss of life and destruction of infrastructures.</a:t>
            </a:r>
            <a:endParaRPr/>
          </a:p>
          <a:p>
            <a:pPr marL="342900" marR="0" lvl="0" indent="-342900" algn="just" rtl="0">
              <a:lnSpc>
                <a:spcPct val="90000"/>
              </a:lnSpc>
              <a:spcBef>
                <a:spcPts val="640"/>
              </a:spcBef>
              <a:spcAft>
                <a:spcPts val="0"/>
              </a:spcAft>
              <a:buClr>
                <a:schemeClr val="dk1"/>
              </a:buClr>
              <a:buSzPts val="3200"/>
              <a:buFont typeface="Arial"/>
              <a:buNone/>
            </a:pPr>
            <a:r>
              <a:rPr lang="en-US" sz="3200" b="0" i="0" u="none">
                <a:solidFill>
                  <a:schemeClr val="dk1"/>
                </a:solidFill>
                <a:latin typeface="Arial"/>
                <a:ea typeface="Arial"/>
                <a:cs typeface="Arial"/>
                <a:sym typeface="Arial"/>
              </a:rPr>
              <a:t>	</a:t>
            </a:r>
            <a:endParaRPr/>
          </a:p>
          <a:p>
            <a:pPr marL="342900" marR="0" lvl="0" indent="-342900" algn="just" rtl="0">
              <a:lnSpc>
                <a:spcPct val="100000"/>
              </a:lnSpc>
              <a:spcBef>
                <a:spcPts val="64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a:p>
            <a:pPr marL="342900" marR="0" lvl="0" indent="-139700" algn="l" rtl="0">
              <a:spcBef>
                <a:spcPts val="64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51"/>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sz="4400" b="0" i="0" u="none">
                <a:solidFill>
                  <a:schemeClr val="dk1"/>
                </a:solidFill>
                <a:latin typeface="Calibri"/>
                <a:ea typeface="Calibri"/>
                <a:cs typeface="Calibri"/>
                <a:sym typeface="Calibri"/>
              </a:rPr>
              <a:t>Future</a:t>
            </a:r>
            <a:endParaRPr/>
          </a:p>
        </p:txBody>
      </p:sp>
      <p:sp>
        <p:nvSpPr>
          <p:cNvPr id="411" name="Google Shape;411;p51"/>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342900" marR="0" lvl="0" indent="-342900" algn="just" rtl="0">
              <a:lnSpc>
                <a:spcPct val="100000"/>
              </a:lnSpc>
              <a:spcBef>
                <a:spcPts val="0"/>
              </a:spcBef>
              <a:spcAft>
                <a:spcPts val="0"/>
              </a:spcAft>
              <a:buClr>
                <a:schemeClr val="dk1"/>
              </a:buClr>
              <a:buSzPts val="3200"/>
              <a:buFont typeface="Arial"/>
              <a:buChar char="•"/>
            </a:pPr>
            <a:r>
              <a:rPr lang="en-US" sz="3200" b="0" i="0" u="none" dirty="0">
                <a:solidFill>
                  <a:schemeClr val="dk1"/>
                </a:solidFill>
                <a:latin typeface="Arial"/>
                <a:ea typeface="Arial"/>
                <a:cs typeface="Arial"/>
                <a:sym typeface="Arial"/>
              </a:rPr>
              <a:t>When trying to understand and develop the symptom trauma profile of the Palestinian plight, it is clinically critical that the international mental health society take into consideration how more than </a:t>
            </a:r>
            <a:r>
              <a:rPr lang="en-US" sz="3200" dirty="0" smtClean="0">
                <a:latin typeface="Arial"/>
                <a:ea typeface="Arial"/>
                <a:cs typeface="Arial"/>
                <a:sym typeface="Arial"/>
              </a:rPr>
              <a:t>72</a:t>
            </a:r>
            <a:r>
              <a:rPr lang="en-US" sz="3200" b="0" i="0" u="none" dirty="0" smtClean="0">
                <a:solidFill>
                  <a:schemeClr val="dk1"/>
                </a:solidFill>
                <a:latin typeface="Arial"/>
                <a:ea typeface="Arial"/>
                <a:cs typeface="Arial"/>
                <a:sym typeface="Arial"/>
              </a:rPr>
              <a:t> </a:t>
            </a:r>
            <a:r>
              <a:rPr lang="en-US" sz="3200" b="0" i="0" u="none" dirty="0">
                <a:solidFill>
                  <a:schemeClr val="dk1"/>
                </a:solidFill>
                <a:latin typeface="Arial"/>
                <a:ea typeface="Arial"/>
                <a:cs typeface="Arial"/>
                <a:sym typeface="Arial"/>
              </a:rPr>
              <a:t>years of on going Israeli military occupation significantly differs from the typical clinical research.</a:t>
            </a:r>
            <a:endParaRPr dirty="0"/>
          </a:p>
          <a:p>
            <a:pPr marL="342900" marR="0" lvl="0" indent="-139700" algn="l" rtl="0">
              <a:spcBef>
                <a:spcPts val="640"/>
              </a:spcBef>
              <a:spcAft>
                <a:spcPts val="0"/>
              </a:spcAft>
              <a:buClr>
                <a:schemeClr val="dk1"/>
              </a:buClr>
              <a:buSzPts val="3200"/>
              <a:buFont typeface="Arial"/>
              <a:buNone/>
            </a:pPr>
            <a:endParaRPr sz="3200" b="0" i="0" u="none" dirty="0">
              <a:solidFill>
                <a:schemeClr val="dk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53"/>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400"/>
              <a:buFont typeface="Twentieth Century"/>
              <a:buNone/>
            </a:pPr>
            <a:r>
              <a:rPr lang="en-US" sz="3200" dirty="0"/>
              <a:t>The Uniqueness of the Palestinian Case</a:t>
            </a:r>
            <a:endParaRPr sz="3200" dirty="0"/>
          </a:p>
        </p:txBody>
      </p:sp>
      <p:sp>
        <p:nvSpPr>
          <p:cNvPr id="424" name="Google Shape;424;p53"/>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457200" lvl="0" indent="-393700" algn="just" rtl="0">
              <a:lnSpc>
                <a:spcPct val="140000"/>
              </a:lnSpc>
              <a:spcBef>
                <a:spcPts val="700"/>
              </a:spcBef>
              <a:spcAft>
                <a:spcPts val="0"/>
              </a:spcAft>
              <a:buSzPts val="2600"/>
              <a:buChar char="◻"/>
            </a:pPr>
            <a:r>
              <a:rPr lang="en-US" sz="2600" dirty="0"/>
              <a:t>Multiple and </a:t>
            </a:r>
            <a:r>
              <a:rPr lang="en-US" sz="2600" dirty="0" smtClean="0"/>
              <a:t>continuous traumas</a:t>
            </a:r>
            <a:endParaRPr sz="2600" dirty="0"/>
          </a:p>
          <a:p>
            <a:pPr marL="457200" lvl="0" indent="-393700" algn="just" rtl="0">
              <a:lnSpc>
                <a:spcPct val="140000"/>
              </a:lnSpc>
              <a:spcBef>
                <a:spcPts val="0"/>
              </a:spcBef>
              <a:spcAft>
                <a:spcPts val="0"/>
              </a:spcAft>
              <a:buSzPts val="2600"/>
              <a:buChar char="◻"/>
            </a:pPr>
            <a:r>
              <a:rPr lang="en-US" sz="2600" dirty="0" smtClean="0"/>
              <a:t>Inter</a:t>
            </a:r>
            <a:r>
              <a:rPr lang="en-US" sz="2600" dirty="0" smtClean="0"/>
              <a:t>-generational </a:t>
            </a:r>
            <a:r>
              <a:rPr lang="en-US" sz="2600" dirty="0" smtClean="0"/>
              <a:t>trauma </a:t>
            </a:r>
            <a:r>
              <a:rPr lang="en-US" sz="2600" dirty="0" smtClean="0"/>
              <a:t>; </a:t>
            </a:r>
            <a:r>
              <a:rPr lang="en-US" sz="2600" dirty="0"/>
              <a:t>grandparents, parents, children, and grandchildren</a:t>
            </a:r>
            <a:endParaRPr sz="2600" dirty="0"/>
          </a:p>
          <a:p>
            <a:pPr marL="457200" lvl="0" indent="-393700" algn="just" rtl="0">
              <a:lnSpc>
                <a:spcPct val="140000"/>
              </a:lnSpc>
              <a:spcBef>
                <a:spcPts val="0"/>
              </a:spcBef>
              <a:spcAft>
                <a:spcPts val="0"/>
              </a:spcAft>
              <a:buSzPts val="2600"/>
              <a:buChar char="◻"/>
            </a:pPr>
            <a:r>
              <a:rPr lang="en-US" sz="2600" dirty="0"/>
              <a:t>Collective </a:t>
            </a:r>
            <a:r>
              <a:rPr lang="en-US" sz="2600" dirty="0" smtClean="0"/>
              <a:t>traumas</a:t>
            </a:r>
            <a:r>
              <a:rPr lang="en-US" sz="2600" dirty="0" smtClean="0"/>
              <a:t> </a:t>
            </a:r>
            <a:r>
              <a:rPr lang="en-US" sz="2600" dirty="0"/>
              <a:t>on the whole </a:t>
            </a:r>
            <a:r>
              <a:rPr lang="en-US" sz="2600" dirty="0" smtClean="0"/>
              <a:t>community</a:t>
            </a:r>
            <a:endParaRPr sz="2600" dirty="0"/>
          </a:p>
          <a:p>
            <a:pPr marL="457200" lvl="0" indent="-393700" algn="just" rtl="0">
              <a:lnSpc>
                <a:spcPct val="140000"/>
              </a:lnSpc>
              <a:spcBef>
                <a:spcPts val="0"/>
              </a:spcBef>
              <a:spcAft>
                <a:spcPts val="0"/>
              </a:spcAft>
              <a:buSzPts val="2600"/>
              <a:buChar char="◻"/>
            </a:pPr>
            <a:r>
              <a:rPr lang="en-US" sz="2600" dirty="0"/>
              <a:t>Direct and symbolic </a:t>
            </a:r>
            <a:r>
              <a:rPr lang="en-US" sz="2600" dirty="0" smtClean="0"/>
              <a:t>traumas</a:t>
            </a:r>
            <a:endParaRPr sz="2600" dirty="0"/>
          </a:p>
          <a:p>
            <a:pPr marL="457200" lvl="0" indent="-393700" algn="just" rtl="0">
              <a:lnSpc>
                <a:spcPct val="140000"/>
              </a:lnSpc>
              <a:spcBef>
                <a:spcPts val="0"/>
              </a:spcBef>
              <a:spcAft>
                <a:spcPts val="0"/>
              </a:spcAft>
              <a:buSzPts val="2600"/>
              <a:buChar char="◻"/>
            </a:pPr>
            <a:r>
              <a:rPr lang="en-US" sz="2600" dirty="0"/>
              <a:t>Shocking reality; direct and indirect</a:t>
            </a:r>
            <a:endParaRPr sz="2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54"/>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400"/>
              <a:buFont typeface="Twentieth Century"/>
              <a:buNone/>
            </a:pPr>
            <a:r>
              <a:rPr lang="en-US" sz="3200" dirty="0"/>
              <a:t>The Uniqueness of the Palestinian Case</a:t>
            </a:r>
            <a:endParaRPr sz="3200" dirty="0"/>
          </a:p>
        </p:txBody>
      </p:sp>
      <p:sp>
        <p:nvSpPr>
          <p:cNvPr id="430" name="Google Shape;430;p54"/>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457200" lvl="0" indent="-393700" algn="just" rtl="0">
              <a:lnSpc>
                <a:spcPct val="140000"/>
              </a:lnSpc>
              <a:spcBef>
                <a:spcPts val="700"/>
              </a:spcBef>
              <a:spcAft>
                <a:spcPts val="0"/>
              </a:spcAft>
              <a:buSzPts val="2600"/>
              <a:buChar char="◻"/>
            </a:pPr>
            <a:r>
              <a:rPr lang="en-US" sz="2600" dirty="0"/>
              <a:t>The trauma: non-specific event with no clear beginning or end</a:t>
            </a:r>
            <a:endParaRPr sz="2600" dirty="0"/>
          </a:p>
          <a:p>
            <a:pPr marL="457200" lvl="0" indent="-393700" algn="just" rtl="0">
              <a:lnSpc>
                <a:spcPct val="140000"/>
              </a:lnSpc>
              <a:spcBef>
                <a:spcPts val="0"/>
              </a:spcBef>
              <a:spcAft>
                <a:spcPts val="0"/>
              </a:spcAft>
              <a:buSzPts val="2600"/>
              <a:buChar char="◻"/>
            </a:pPr>
            <a:r>
              <a:rPr lang="en-US" sz="2600" dirty="0"/>
              <a:t>No post-traumatic condition</a:t>
            </a:r>
            <a:endParaRPr sz="2600" dirty="0"/>
          </a:p>
          <a:p>
            <a:pPr marL="457200" lvl="0" indent="-393700" algn="just" rtl="0">
              <a:lnSpc>
                <a:spcPct val="140000"/>
              </a:lnSpc>
              <a:spcBef>
                <a:spcPts val="0"/>
              </a:spcBef>
              <a:spcAft>
                <a:spcPts val="0"/>
              </a:spcAft>
              <a:buSzPts val="2600"/>
              <a:buChar char="◻"/>
            </a:pPr>
            <a:r>
              <a:rPr lang="en-US" sz="2600" dirty="0" smtClean="0"/>
              <a:t>Self- traumatizing: </a:t>
            </a:r>
            <a:r>
              <a:rPr lang="en-US" sz="2600" dirty="0"/>
              <a:t>the </a:t>
            </a:r>
            <a:r>
              <a:rPr lang="en-US" sz="2600" dirty="0" smtClean="0"/>
              <a:t>traumatized </a:t>
            </a:r>
            <a:r>
              <a:rPr lang="en-US" sz="2600" dirty="0" smtClean="0"/>
              <a:t>person </a:t>
            </a:r>
            <a:r>
              <a:rPr lang="en-US" sz="2600" dirty="0"/>
              <a:t>is instructed to perform a self-defeating act</a:t>
            </a:r>
            <a:endParaRPr sz="2600" dirty="0"/>
          </a:p>
          <a:p>
            <a:pPr marL="457200" lvl="0" indent="-393700" algn="just" rtl="0">
              <a:lnSpc>
                <a:spcPct val="140000"/>
              </a:lnSpc>
              <a:spcBef>
                <a:spcPts val="0"/>
              </a:spcBef>
              <a:spcAft>
                <a:spcPts val="0"/>
              </a:spcAft>
              <a:buSzPts val="2600"/>
              <a:buChar char="◻"/>
            </a:pPr>
            <a:r>
              <a:rPr lang="en-US" sz="2600" dirty="0"/>
              <a:t>The absence of a clear division between the roles of the traumatic and traumatized (family and police)</a:t>
            </a:r>
            <a:endParaRPr sz="2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55"/>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lvl="0">
              <a:buSzPts val="4400"/>
            </a:pPr>
            <a:r>
              <a:rPr lang="en-US" sz="3200" dirty="0"/>
              <a:t>The Uniqueness of the Palestinian Case</a:t>
            </a:r>
            <a:endParaRPr sz="3200" dirty="0"/>
          </a:p>
        </p:txBody>
      </p:sp>
      <p:sp>
        <p:nvSpPr>
          <p:cNvPr id="436" name="Google Shape;436;p55"/>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457200" lvl="0" indent="-393700" algn="just" rtl="0">
              <a:lnSpc>
                <a:spcPct val="140000"/>
              </a:lnSpc>
              <a:spcBef>
                <a:spcPts val="700"/>
              </a:spcBef>
              <a:spcAft>
                <a:spcPts val="0"/>
              </a:spcAft>
              <a:buSzPts val="2600"/>
              <a:buChar char="◻"/>
            </a:pPr>
            <a:r>
              <a:rPr lang="en-US" sz="2600" dirty="0"/>
              <a:t>The absence of an actual safe place; reducing it until it reaches a completely emotional and symbolic meaning - for example, the case of Gaza</a:t>
            </a:r>
            <a:endParaRPr sz="2600" dirty="0"/>
          </a:p>
          <a:p>
            <a:pPr marL="457200" lvl="0" indent="-393700" algn="just" rtl="0">
              <a:lnSpc>
                <a:spcPct val="140000"/>
              </a:lnSpc>
              <a:spcBef>
                <a:spcPts val="0"/>
              </a:spcBef>
              <a:spcAft>
                <a:spcPts val="0"/>
              </a:spcAft>
              <a:buSzPts val="2600"/>
              <a:buChar char="◻"/>
            </a:pPr>
            <a:r>
              <a:rPr lang="en-US" sz="2600" dirty="0"/>
              <a:t>The therapist lives the same reality and identifies with the victim’s defense mechanisms</a:t>
            </a:r>
            <a:endParaRPr sz="2600" dirty="0"/>
          </a:p>
          <a:p>
            <a:pPr marL="457200" lvl="0" indent="-393700" algn="just" rtl="0">
              <a:lnSpc>
                <a:spcPct val="140000"/>
              </a:lnSpc>
              <a:spcBef>
                <a:spcPts val="0"/>
              </a:spcBef>
              <a:spcAft>
                <a:spcPts val="0"/>
              </a:spcAft>
              <a:buSzPts val="2600"/>
              <a:buChar char="◻"/>
            </a:pPr>
            <a:r>
              <a:rPr lang="en-US" sz="2600" dirty="0"/>
              <a:t>The primary aggressor is beyond the realms of accountability</a:t>
            </a:r>
            <a:endParaRPr sz="2600" dirty="0"/>
          </a:p>
          <a:p>
            <a:pPr marL="457200" lvl="0" indent="-393700" algn="just" rtl="0">
              <a:lnSpc>
                <a:spcPct val="140000"/>
              </a:lnSpc>
              <a:spcBef>
                <a:spcPts val="0"/>
              </a:spcBef>
              <a:spcAft>
                <a:spcPts val="0"/>
              </a:spcAft>
              <a:buSzPts val="2600"/>
              <a:buChar char="◻"/>
            </a:pPr>
            <a:r>
              <a:rPr lang="en-US" sz="2600" dirty="0" smtClean="0"/>
              <a:t>Learned helplessness </a:t>
            </a:r>
            <a:r>
              <a:rPr lang="en-US" sz="2600" dirty="0"/>
              <a:t>and the splitting mechanisms are critical for survival</a:t>
            </a:r>
            <a:endParaRPr sz="2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56"/>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400"/>
              <a:buFont typeface="Twentieth Century"/>
              <a:buNone/>
            </a:pPr>
            <a:r>
              <a:rPr lang="en-US" sz="3200" dirty="0"/>
              <a:t>The Uniqueness of the Palestinian Case</a:t>
            </a:r>
            <a:endParaRPr sz="3200" dirty="0"/>
          </a:p>
        </p:txBody>
      </p:sp>
      <p:sp>
        <p:nvSpPr>
          <p:cNvPr id="442" name="Google Shape;442;p56"/>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457200" lvl="0" indent="-393700" algn="just" rtl="0">
              <a:lnSpc>
                <a:spcPct val="140000"/>
              </a:lnSpc>
              <a:spcBef>
                <a:spcPts val="700"/>
              </a:spcBef>
              <a:spcAft>
                <a:spcPts val="0"/>
              </a:spcAft>
              <a:buSzPts val="2600"/>
              <a:buChar char="◻"/>
            </a:pPr>
            <a:r>
              <a:rPr lang="en-US" sz="2600" dirty="0"/>
              <a:t>Indirect </a:t>
            </a:r>
            <a:r>
              <a:rPr lang="en-US" sz="2600" dirty="0" smtClean="0"/>
              <a:t>trauma</a:t>
            </a:r>
            <a:r>
              <a:rPr lang="en-US" sz="2600" dirty="0" smtClean="0"/>
              <a:t> </a:t>
            </a:r>
            <a:r>
              <a:rPr lang="en-US" sz="2600" dirty="0"/>
              <a:t>may not be life-threatening</a:t>
            </a:r>
            <a:endParaRPr sz="2600" dirty="0"/>
          </a:p>
          <a:p>
            <a:pPr marL="457200" lvl="0" indent="-393700" algn="just" rtl="0">
              <a:lnSpc>
                <a:spcPct val="140000"/>
              </a:lnSpc>
              <a:spcBef>
                <a:spcPts val="0"/>
              </a:spcBef>
              <a:spcAft>
                <a:spcPts val="0"/>
              </a:spcAft>
              <a:buSzPts val="2600"/>
              <a:buChar char="◻"/>
            </a:pPr>
            <a:r>
              <a:rPr lang="en-US" sz="2600" dirty="0"/>
              <a:t>Avoidance is not possible</a:t>
            </a:r>
            <a:endParaRPr sz="2600" dirty="0"/>
          </a:p>
          <a:p>
            <a:pPr marL="457200" lvl="0" indent="-393700" algn="just" rtl="0">
              <a:lnSpc>
                <a:spcPct val="140000"/>
              </a:lnSpc>
              <a:spcBef>
                <a:spcPts val="0"/>
              </a:spcBef>
              <a:spcAft>
                <a:spcPts val="0"/>
              </a:spcAft>
              <a:buSzPts val="2600"/>
              <a:buChar char="◻"/>
            </a:pPr>
            <a:r>
              <a:rPr lang="en-US" sz="2600" dirty="0"/>
              <a:t>Difficulty in measuring action versus inaction</a:t>
            </a:r>
            <a:endParaRPr sz="2600" dirty="0"/>
          </a:p>
          <a:p>
            <a:pPr marL="457200" lvl="0" indent="-393700" algn="just" rtl="0">
              <a:lnSpc>
                <a:spcPct val="140000"/>
              </a:lnSpc>
              <a:spcBef>
                <a:spcPts val="0"/>
              </a:spcBef>
              <a:spcAft>
                <a:spcPts val="0"/>
              </a:spcAft>
              <a:buSzPts val="2600"/>
              <a:buChar char="◻"/>
            </a:pPr>
            <a:r>
              <a:rPr lang="en-US" sz="2600" dirty="0"/>
              <a:t>In the case of complex trauma, there are healthy external systems, whereas in the case of Palestine, the causes of trauma are general, historical, cross-generational, and omnipresent</a:t>
            </a:r>
            <a:endParaRPr sz="2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5"/>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400"/>
              <a:buFont typeface="Twentieth Century"/>
              <a:buNone/>
            </a:pPr>
            <a:r>
              <a:rPr lang="en-US" sz="3600" dirty="0" smtClean="0"/>
              <a:t>Questioning the Classical Definition </a:t>
            </a:r>
            <a:endParaRPr sz="3600" dirty="0"/>
          </a:p>
        </p:txBody>
      </p:sp>
      <p:sp>
        <p:nvSpPr>
          <p:cNvPr id="197" name="Google Shape;197;p25"/>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320040" lvl="0" indent="-320040" algn="just" rtl="0">
              <a:lnSpc>
                <a:spcPct val="150000"/>
              </a:lnSpc>
              <a:spcBef>
                <a:spcPts val="700"/>
              </a:spcBef>
              <a:spcAft>
                <a:spcPts val="0"/>
              </a:spcAft>
              <a:buSzPts val="1200"/>
              <a:buChar char="◻"/>
            </a:pPr>
            <a:r>
              <a:rPr lang="en-US" sz="1800" dirty="0" smtClean="0"/>
              <a:t>Criterion </a:t>
            </a:r>
            <a:r>
              <a:rPr lang="en-US" sz="1800" dirty="0"/>
              <a:t>A</a:t>
            </a:r>
            <a:r>
              <a:rPr lang="en-US" sz="2000" dirty="0"/>
              <a:t>: </a:t>
            </a:r>
            <a:r>
              <a:rPr lang="en-US" sz="2000" b="1" u="sng" dirty="0" smtClean="0">
                <a:solidFill>
                  <a:schemeClr val="accent1">
                    <a:lumMod val="75000"/>
                  </a:schemeClr>
                </a:solidFill>
              </a:rPr>
              <a:t>stressor</a:t>
            </a:r>
            <a:r>
              <a:rPr lang="en-US" sz="2000" dirty="0" smtClean="0">
                <a:solidFill>
                  <a:srgbClr val="FF0000"/>
                </a:solidFill>
              </a:rPr>
              <a:t>: continuous, external , internal, aggressor not held accountable, victim being accused to “ do harm “, caretakers are ordered to act as aggressors   </a:t>
            </a:r>
            <a:endParaRPr dirty="0">
              <a:solidFill>
                <a:srgbClr val="FF0000"/>
              </a:solidFill>
            </a:endParaRPr>
          </a:p>
          <a:p>
            <a:pPr marL="320040" lvl="0" indent="-320040" algn="just" rtl="0">
              <a:lnSpc>
                <a:spcPct val="150000"/>
              </a:lnSpc>
              <a:spcBef>
                <a:spcPts val="700"/>
              </a:spcBef>
              <a:spcAft>
                <a:spcPts val="0"/>
              </a:spcAft>
              <a:buSzPts val="1200"/>
              <a:buChar char="◻"/>
            </a:pPr>
            <a:r>
              <a:rPr lang="en-US" sz="1800" dirty="0"/>
              <a:t>Criterion B</a:t>
            </a:r>
            <a:r>
              <a:rPr lang="en-US" sz="2000" dirty="0"/>
              <a:t>: </a:t>
            </a:r>
            <a:r>
              <a:rPr lang="en-US" sz="2000" b="1" u="sng" dirty="0">
                <a:solidFill>
                  <a:schemeClr val="accent1">
                    <a:lumMod val="75000"/>
                  </a:schemeClr>
                </a:solidFill>
              </a:rPr>
              <a:t>intrusion symptoms </a:t>
            </a:r>
            <a:r>
              <a:rPr lang="en-US" sz="2000" dirty="0" smtClean="0"/>
              <a:t>: </a:t>
            </a:r>
            <a:r>
              <a:rPr lang="en-US" sz="2000" dirty="0" smtClean="0">
                <a:solidFill>
                  <a:srgbClr val="FF0000"/>
                </a:solidFill>
              </a:rPr>
              <a:t>No safe area in Palestine, not intrusive symptoms but everyday reality </a:t>
            </a:r>
            <a:endParaRPr dirty="0">
              <a:solidFill>
                <a:srgbClr val="FF0000"/>
              </a:solidFill>
            </a:endParaRPr>
          </a:p>
          <a:p>
            <a:pPr marL="320040" lvl="0" indent="-320040" algn="just" rtl="0">
              <a:lnSpc>
                <a:spcPct val="150000"/>
              </a:lnSpc>
              <a:spcBef>
                <a:spcPts val="700"/>
              </a:spcBef>
              <a:spcAft>
                <a:spcPts val="0"/>
              </a:spcAft>
              <a:buSzPts val="1200"/>
              <a:buChar char="◻"/>
            </a:pPr>
            <a:r>
              <a:rPr lang="en-US" sz="2000" dirty="0"/>
              <a:t>Criterion C: </a:t>
            </a:r>
            <a:r>
              <a:rPr lang="en-US" sz="2000" b="1" u="sng" dirty="0">
                <a:solidFill>
                  <a:schemeClr val="accent1">
                    <a:lumMod val="75000"/>
                  </a:schemeClr>
                </a:solidFill>
              </a:rPr>
              <a:t>avoidance </a:t>
            </a:r>
            <a:r>
              <a:rPr lang="en-US" sz="2000" dirty="0" smtClean="0">
                <a:solidFill>
                  <a:srgbClr val="FF0000"/>
                </a:solidFill>
              </a:rPr>
              <a:t>: not possible as traumatizing signs are everywhere everyday</a:t>
            </a:r>
          </a:p>
          <a:p>
            <a:pPr marL="320040" lvl="0" indent="-320040" algn="just" rtl="0">
              <a:lnSpc>
                <a:spcPct val="150000"/>
              </a:lnSpc>
              <a:spcBef>
                <a:spcPts val="700"/>
              </a:spcBef>
              <a:spcAft>
                <a:spcPts val="0"/>
              </a:spcAft>
              <a:buSzPts val="1200"/>
              <a:buChar char="◻"/>
            </a:pPr>
            <a:r>
              <a:rPr lang="en-US" sz="2000" dirty="0" smtClean="0"/>
              <a:t>Criterion </a:t>
            </a:r>
            <a:r>
              <a:rPr lang="en-US" sz="2000" dirty="0"/>
              <a:t>F: </a:t>
            </a:r>
            <a:r>
              <a:rPr lang="en-US" sz="2000" b="1" u="sng" dirty="0" smtClean="0">
                <a:solidFill>
                  <a:schemeClr val="accent1">
                    <a:lumMod val="75000"/>
                  </a:schemeClr>
                </a:solidFill>
              </a:rPr>
              <a:t>duration</a:t>
            </a:r>
            <a:r>
              <a:rPr lang="en-US" sz="2000" dirty="0" smtClean="0">
                <a:solidFill>
                  <a:srgbClr val="FF0000"/>
                </a:solidFill>
              </a:rPr>
              <a:t> : trauma is intergenerational, no perceived end </a:t>
            </a:r>
            <a:endParaRPr dirty="0">
              <a:solidFill>
                <a:srgbClr val="FF0000"/>
              </a:solidFill>
            </a:endParaRPr>
          </a:p>
          <a:p>
            <a:pPr marL="320040" lvl="0" indent="-320040" algn="just" rtl="0">
              <a:lnSpc>
                <a:spcPct val="150000"/>
              </a:lnSpc>
              <a:spcBef>
                <a:spcPts val="700"/>
              </a:spcBef>
              <a:spcAft>
                <a:spcPts val="0"/>
              </a:spcAft>
              <a:buSzPts val="1200"/>
              <a:buChar char="◻"/>
            </a:pPr>
            <a:r>
              <a:rPr lang="en-US" sz="2000" dirty="0"/>
              <a:t>Criterion G: </a:t>
            </a:r>
            <a:r>
              <a:rPr lang="en-US" sz="2000" b="1" u="sng" dirty="0">
                <a:solidFill>
                  <a:schemeClr val="accent1">
                    <a:lumMod val="75000"/>
                  </a:schemeClr>
                </a:solidFill>
              </a:rPr>
              <a:t>functional significance </a:t>
            </a:r>
            <a:r>
              <a:rPr lang="en-US" sz="2000" dirty="0" smtClean="0"/>
              <a:t>: </a:t>
            </a:r>
            <a:r>
              <a:rPr lang="en-US" sz="2000" dirty="0" smtClean="0">
                <a:solidFill>
                  <a:srgbClr val="FF0000"/>
                </a:solidFill>
              </a:rPr>
              <a:t>depression and helplessness is a privilege people MUST continue living </a:t>
            </a:r>
            <a:endParaRPr dirty="0">
              <a:solidFill>
                <a:srgbClr val="FF0000"/>
              </a:solidFill>
            </a:endParaRPr>
          </a:p>
          <a:p>
            <a:pPr marL="320040" lvl="0" indent="-320040" algn="l" rtl="0">
              <a:lnSpc>
                <a:spcPct val="150000"/>
              </a:lnSpc>
              <a:spcBef>
                <a:spcPts val="700"/>
              </a:spcBef>
              <a:spcAft>
                <a:spcPts val="0"/>
              </a:spcAft>
              <a:buSzPts val="1200"/>
              <a:buChar char="◻"/>
            </a:pPr>
            <a:r>
              <a:rPr lang="en-US" sz="2000" dirty="0" smtClean="0">
                <a:solidFill>
                  <a:srgbClr val="FF0000"/>
                </a:solidFill>
              </a:rPr>
              <a:t> </a:t>
            </a:r>
            <a:endParaRPr sz="2000" b="1" dirty="0">
              <a:solidFill>
                <a:srgbClr val="FF0000"/>
              </a:solidFill>
            </a:endParaRPr>
          </a:p>
          <a:p>
            <a:pPr marL="320040" lvl="0" indent="-243840" algn="l" rtl="0">
              <a:lnSpc>
                <a:spcPct val="150000"/>
              </a:lnSpc>
              <a:spcBef>
                <a:spcPts val="700"/>
              </a:spcBef>
              <a:spcAft>
                <a:spcPts val="0"/>
              </a:spcAft>
              <a:buSzPts val="1200"/>
              <a:buNone/>
            </a:pPr>
            <a:endParaRPr sz="2000" dirty="0"/>
          </a:p>
          <a:p>
            <a:pPr marL="320040" lvl="0" indent="-243840" algn="l" rtl="0">
              <a:lnSpc>
                <a:spcPct val="90000"/>
              </a:lnSpc>
              <a:spcBef>
                <a:spcPts val="700"/>
              </a:spcBef>
              <a:spcAft>
                <a:spcPts val="0"/>
              </a:spcAft>
              <a:buSzPts val="1200"/>
              <a:buNone/>
            </a:pPr>
            <a:endParaRPr sz="2000" dirty="0"/>
          </a:p>
          <a:p>
            <a:pPr marL="320040" lvl="0" indent="-243840" algn="l" rtl="0">
              <a:lnSpc>
                <a:spcPct val="90000"/>
              </a:lnSpc>
              <a:spcBef>
                <a:spcPts val="700"/>
              </a:spcBef>
              <a:spcAft>
                <a:spcPts val="0"/>
              </a:spcAft>
              <a:buSzPts val="1200"/>
              <a:buNone/>
            </a:pPr>
            <a:endParaRPr sz="2000" b="1" dirty="0"/>
          </a:p>
          <a:p>
            <a:pPr marL="320040" lvl="0" indent="-243840" algn="l" rtl="0">
              <a:lnSpc>
                <a:spcPct val="90000"/>
              </a:lnSpc>
              <a:spcBef>
                <a:spcPts val="700"/>
              </a:spcBef>
              <a:spcAft>
                <a:spcPts val="0"/>
              </a:spcAft>
              <a:buSzPts val="1200"/>
              <a:buNone/>
            </a:pPr>
            <a:endParaRPr sz="2000" dirty="0">
              <a:solidFill>
                <a:srgbClr val="C00000"/>
              </a:solidFill>
            </a:endParaRPr>
          </a:p>
          <a:p>
            <a:pPr marL="320040" lvl="0" indent="-243840" algn="l" rtl="0">
              <a:lnSpc>
                <a:spcPct val="90000"/>
              </a:lnSpc>
              <a:spcBef>
                <a:spcPts val="700"/>
              </a:spcBef>
              <a:spcAft>
                <a:spcPts val="0"/>
              </a:spcAft>
              <a:buSzPts val="1200"/>
              <a:buNone/>
            </a:pPr>
            <a:endParaRPr sz="2000" dirty="0">
              <a:solidFill>
                <a:srgbClr val="C00000"/>
              </a:solidFill>
            </a:endParaRPr>
          </a:p>
          <a:p>
            <a:pPr marL="320040" lvl="0" indent="-243840" algn="l" rtl="0">
              <a:lnSpc>
                <a:spcPct val="90000"/>
              </a:lnSpc>
              <a:spcBef>
                <a:spcPts val="700"/>
              </a:spcBef>
              <a:spcAft>
                <a:spcPts val="0"/>
              </a:spcAft>
              <a:buSzPts val="1200"/>
              <a:buNone/>
            </a:pPr>
            <a:endParaRPr sz="2000" dirty="0">
              <a:solidFill>
                <a:srgbClr val="C00000"/>
              </a:solidFill>
            </a:endParaRPr>
          </a:p>
        </p:txBody>
      </p:sp>
    </p:spTree>
    <p:extLst>
      <p:ext uri="{BB962C8B-B14F-4D97-AF65-F5344CB8AC3E}">
        <p14:creationId xmlns:p14="http://schemas.microsoft.com/office/powerpoint/2010/main" val="12375069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8"/>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Arial"/>
              <a:buNone/>
            </a:pPr>
            <a:r>
              <a:rPr lang="en-US" sz="5400" b="1" i="0" u="none" dirty="0">
                <a:solidFill>
                  <a:srgbClr val="FFC000"/>
                </a:solidFill>
                <a:latin typeface="Arial"/>
                <a:ea typeface="Arial"/>
                <a:cs typeface="Arial"/>
                <a:sym typeface="Arial"/>
              </a:rPr>
              <a:t>CTSD</a:t>
            </a:r>
            <a:endParaRPr sz="5400" b="1" dirty="0">
              <a:solidFill>
                <a:srgbClr val="FFC000"/>
              </a:solidFill>
            </a:endParaRPr>
          </a:p>
        </p:txBody>
      </p:sp>
      <p:sp>
        <p:nvSpPr>
          <p:cNvPr id="391" name="Google Shape;391;p48"/>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640"/>
              </a:spcBef>
              <a:spcAft>
                <a:spcPts val="0"/>
              </a:spcAft>
              <a:buClr>
                <a:schemeClr val="dk1"/>
              </a:buClr>
              <a:buSzPts val="3200"/>
              <a:buNone/>
            </a:pPr>
            <a:r>
              <a:rPr lang="en-US" sz="3200" b="0" i="0" u="none" dirty="0" smtClean="0">
                <a:solidFill>
                  <a:schemeClr val="dk1"/>
                </a:solidFill>
                <a:latin typeface="Arial"/>
                <a:ea typeface="Arial"/>
                <a:cs typeface="Arial"/>
                <a:sym typeface="Arial"/>
              </a:rPr>
              <a:t> </a:t>
            </a:r>
            <a:endParaRPr dirty="0"/>
          </a:p>
          <a:p>
            <a:pPr marL="342900" marR="0" lvl="0" indent="-342900" algn="l" rtl="0">
              <a:lnSpc>
                <a:spcPct val="100000"/>
              </a:lnSpc>
              <a:spcBef>
                <a:spcPts val="640"/>
              </a:spcBef>
              <a:spcAft>
                <a:spcPts val="0"/>
              </a:spcAft>
              <a:buClr>
                <a:schemeClr val="dk1"/>
              </a:buClr>
              <a:buSzPts val="3200"/>
              <a:buFont typeface="Arial"/>
              <a:buChar char="•"/>
            </a:pPr>
            <a:r>
              <a:rPr lang="en-US" sz="3200" b="0" i="0" u="none" dirty="0">
                <a:solidFill>
                  <a:schemeClr val="dk1"/>
                </a:solidFill>
                <a:latin typeface="Arial"/>
                <a:ea typeface="Arial"/>
                <a:cs typeface="Arial"/>
                <a:sym typeface="Arial"/>
              </a:rPr>
              <a:t>CTSD: </a:t>
            </a:r>
            <a:endParaRPr lang="en-US" sz="3200" b="0" i="0" u="none" dirty="0" smtClean="0">
              <a:solidFill>
                <a:schemeClr val="dk1"/>
              </a:solidFill>
              <a:latin typeface="Arial"/>
              <a:ea typeface="Arial"/>
              <a:cs typeface="Arial"/>
              <a:sym typeface="Arial"/>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dirty="0" smtClean="0">
                <a:solidFill>
                  <a:schemeClr val="dk1"/>
                </a:solidFill>
                <a:latin typeface="Arial"/>
                <a:ea typeface="Arial"/>
                <a:cs typeface="Arial"/>
                <a:sym typeface="Arial"/>
              </a:rPr>
              <a:t>Continuous </a:t>
            </a:r>
            <a:r>
              <a:rPr lang="en-US" sz="3200" b="0" i="0" u="none" dirty="0">
                <a:solidFill>
                  <a:schemeClr val="dk1"/>
                </a:solidFill>
                <a:latin typeface="Arial"/>
                <a:ea typeface="Arial"/>
                <a:cs typeface="Arial"/>
                <a:sym typeface="Arial"/>
              </a:rPr>
              <a:t>Traumatic stress </a:t>
            </a:r>
            <a:r>
              <a:rPr lang="en-US" sz="3200" b="0" i="0" u="none" dirty="0" smtClean="0">
                <a:solidFill>
                  <a:schemeClr val="dk1"/>
                </a:solidFill>
                <a:latin typeface="Arial"/>
                <a:ea typeface="Arial"/>
                <a:cs typeface="Arial"/>
                <a:sym typeface="Arial"/>
              </a:rPr>
              <a:t>Disorder</a:t>
            </a:r>
          </a:p>
          <a:p>
            <a:pPr marL="0" marR="0" lvl="0" indent="0" algn="just" rtl="0">
              <a:lnSpc>
                <a:spcPct val="100000"/>
              </a:lnSpc>
              <a:spcBef>
                <a:spcPts val="640"/>
              </a:spcBef>
              <a:spcAft>
                <a:spcPts val="0"/>
              </a:spcAft>
              <a:buClr>
                <a:schemeClr val="dk1"/>
              </a:buClr>
              <a:buSzPts val="3200"/>
              <a:buNone/>
            </a:pPr>
            <a:r>
              <a:rPr lang="en-US" sz="2800" b="0" i="0" u="none" dirty="0" smtClean="0">
                <a:solidFill>
                  <a:schemeClr val="dk1"/>
                </a:solidFill>
                <a:latin typeface="Arial"/>
                <a:ea typeface="Arial"/>
                <a:cs typeface="Arial"/>
                <a:sym typeface="Arial"/>
              </a:rPr>
              <a:t>New </a:t>
            </a:r>
            <a:r>
              <a:rPr lang="en-US" sz="2800" b="0" i="0" u="none" dirty="0">
                <a:solidFill>
                  <a:schemeClr val="dk1"/>
                </a:solidFill>
                <a:latin typeface="Arial"/>
                <a:ea typeface="Arial"/>
                <a:cs typeface="Arial"/>
                <a:sym typeface="Arial"/>
              </a:rPr>
              <a:t>terminology </a:t>
            </a:r>
            <a:r>
              <a:rPr lang="en-US" sz="2800" dirty="0" smtClean="0">
                <a:latin typeface="Arial"/>
                <a:ea typeface="Arial"/>
                <a:cs typeface="Arial"/>
                <a:sym typeface="Arial"/>
              </a:rPr>
              <a:t>we</a:t>
            </a:r>
            <a:r>
              <a:rPr lang="en-US" sz="2800" b="0" i="0" u="none" dirty="0" smtClean="0">
                <a:solidFill>
                  <a:schemeClr val="dk1"/>
                </a:solidFill>
                <a:latin typeface="Arial"/>
                <a:ea typeface="Arial"/>
                <a:cs typeface="Arial"/>
                <a:sym typeface="Arial"/>
              </a:rPr>
              <a:t> </a:t>
            </a:r>
            <a:r>
              <a:rPr lang="en-US" sz="2800" b="0" i="0" u="none" dirty="0">
                <a:solidFill>
                  <a:schemeClr val="dk1"/>
                </a:solidFill>
                <a:latin typeface="Arial"/>
                <a:ea typeface="Arial"/>
                <a:cs typeface="Arial"/>
                <a:sym typeface="Arial"/>
              </a:rPr>
              <a:t>suggest to better reflect </a:t>
            </a:r>
            <a:r>
              <a:rPr lang="en-US" sz="2800" dirty="0" smtClean="0">
                <a:latin typeface="Arial"/>
                <a:ea typeface="Arial"/>
                <a:cs typeface="Arial"/>
                <a:sym typeface="Arial"/>
              </a:rPr>
              <a:t>the </a:t>
            </a:r>
            <a:r>
              <a:rPr lang="en-US" sz="2800" b="0" i="0" u="none" dirty="0" smtClean="0">
                <a:solidFill>
                  <a:schemeClr val="dk1"/>
                </a:solidFill>
                <a:latin typeface="Arial"/>
                <a:ea typeface="Arial"/>
                <a:cs typeface="Arial"/>
                <a:sym typeface="Arial"/>
              </a:rPr>
              <a:t>Palestinian  situation of inter-generational </a:t>
            </a:r>
            <a:r>
              <a:rPr lang="en-US" sz="2800" b="0" i="0" u="none" dirty="0">
                <a:solidFill>
                  <a:schemeClr val="dk1"/>
                </a:solidFill>
                <a:latin typeface="Arial"/>
                <a:ea typeface="Arial"/>
                <a:cs typeface="Arial"/>
                <a:sym typeface="Arial"/>
              </a:rPr>
              <a:t>“traumatization”, past,  present and it seems for years to come.</a:t>
            </a:r>
            <a:endParaRPr sz="2800" dirty="0"/>
          </a:p>
          <a:p>
            <a:pPr marL="342900" marR="0" lvl="0" indent="-139700" algn="just" rtl="0">
              <a:spcBef>
                <a:spcPts val="640"/>
              </a:spcBef>
              <a:spcAft>
                <a:spcPts val="0"/>
              </a:spcAft>
              <a:buClr>
                <a:schemeClr val="dk1"/>
              </a:buClr>
              <a:buSzPts val="3200"/>
              <a:buFont typeface="Arial"/>
              <a:buNone/>
            </a:pPr>
            <a:endParaRPr sz="3200" b="0" i="0" u="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047364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br>
              <a:rPr lang="en-US" dirty="0" smtClean="0"/>
            </a:br>
            <a:r>
              <a:rPr lang="en-US" sz="3200" dirty="0" smtClean="0"/>
              <a:t>Normal reaction to an abnormal situation</a:t>
            </a:r>
            <a:endParaRPr lang="en-US" sz="3200" dirty="0"/>
          </a:p>
        </p:txBody>
      </p:sp>
      <p:sp>
        <p:nvSpPr>
          <p:cNvPr id="3" name="Text Placeholder 2"/>
          <p:cNvSpPr>
            <a:spLocks noGrp="1"/>
          </p:cNvSpPr>
          <p:nvPr>
            <p:ph type="body" idx="1"/>
          </p:nvPr>
        </p:nvSpPr>
        <p:spPr/>
        <p:txBody>
          <a:bodyPr/>
          <a:lstStyle/>
          <a:p>
            <a:pPr algn="just"/>
            <a:r>
              <a:rPr lang="en-US" dirty="0" smtClean="0"/>
              <a:t>Address the abnormal “context” Palestinians live in </a:t>
            </a:r>
          </a:p>
          <a:p>
            <a:pPr algn="just"/>
            <a:r>
              <a:rPr lang="en-US" dirty="0" smtClean="0"/>
              <a:t>Treat the collective context instead of categorizing individuals </a:t>
            </a:r>
          </a:p>
          <a:p>
            <a:pPr algn="just"/>
            <a:endParaRPr lang="en-US" dirty="0" smtClean="0"/>
          </a:p>
          <a:p>
            <a:pPr algn="ctr"/>
            <a:r>
              <a:rPr lang="en-US" b="1" dirty="0" smtClean="0">
                <a:solidFill>
                  <a:srgbClr val="FFC000"/>
                </a:solidFill>
              </a:rPr>
              <a:t>Hold Israel legally and morally accountable for endorsing colonial occupation</a:t>
            </a:r>
          </a:p>
          <a:p>
            <a:pPr algn="ctr"/>
            <a:r>
              <a:rPr lang="en-US" b="1" dirty="0" smtClean="0">
                <a:solidFill>
                  <a:srgbClr val="FFC000"/>
                </a:solidFill>
              </a:rPr>
              <a:t>  </a:t>
            </a:r>
            <a:endParaRPr lang="en-US" b="1" dirty="0">
              <a:solidFill>
                <a:srgbClr val="FFC000"/>
              </a:solidFill>
            </a:endParaRPr>
          </a:p>
        </p:txBody>
      </p:sp>
    </p:spTree>
    <p:extLst>
      <p:ext uri="{BB962C8B-B14F-4D97-AF65-F5344CB8AC3E}">
        <p14:creationId xmlns:p14="http://schemas.microsoft.com/office/powerpoint/2010/main" val="28136088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“I beep at the checkpoint!”</a:t>
            </a:r>
          </a:p>
        </p:txBody>
      </p:sp>
      <p:sp>
        <p:nvSpPr>
          <p:cNvPr id="3" name="Title 2"/>
          <p:cNvSpPr>
            <a:spLocks noGrp="1"/>
          </p:cNvSpPr>
          <p:nvPr>
            <p:ph type="title"/>
          </p:nvPr>
        </p:nvSpPr>
        <p:spPr/>
        <p:txBody>
          <a:bodyPr/>
          <a:lstStyle/>
          <a:p>
            <a:r>
              <a:rPr lang="en-US" dirty="0"/>
              <a:t>My Friend Khaled’s Story</a:t>
            </a:r>
            <a:r>
              <a:rPr lang="en-US" dirty="0" smtClean="0"/>
              <a:t>:</a:t>
            </a:r>
            <a:endParaRPr lang="en-US" dirty="0"/>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19876" b="19876"/>
          <a:stretch>
            <a:fillRect/>
          </a:stretch>
        </p:blipFill>
        <p:spPr/>
      </p:pic>
    </p:spTree>
    <p:extLst>
      <p:ext uri="{BB962C8B-B14F-4D97-AF65-F5344CB8AC3E}">
        <p14:creationId xmlns:p14="http://schemas.microsoft.com/office/powerpoint/2010/main" val="9284760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59"/>
          <p:cNvSpPr txBox="1">
            <a:spLocks noGrp="1"/>
          </p:cNvSpPr>
          <p:nvPr>
            <p:ph type="title"/>
          </p:nvPr>
        </p:nvSpPr>
        <p:spPr>
          <a:xfrm>
            <a:off x="612648" y="228600"/>
            <a:ext cx="8153400" cy="990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C00000"/>
              </a:buClr>
              <a:buSzPts val="4400"/>
              <a:buFont typeface="Twentieth Century"/>
              <a:buNone/>
            </a:pPr>
            <a:r>
              <a:rPr lang="en-US">
                <a:solidFill>
                  <a:srgbClr val="C00000"/>
                </a:solidFill>
              </a:rPr>
              <a:t>شكرا</a:t>
            </a:r>
            <a:endParaRPr>
              <a:solidFill>
                <a:srgbClr val="C00000"/>
              </a:solidFill>
            </a:endParaRPr>
          </a:p>
        </p:txBody>
      </p:sp>
      <p:sp>
        <p:nvSpPr>
          <p:cNvPr id="512" name="Google Shape;512;p59"/>
          <p:cNvSpPr txBox="1">
            <a:spLocks noGrp="1"/>
          </p:cNvSpPr>
          <p:nvPr>
            <p:ph type="body" idx="1"/>
          </p:nvPr>
        </p:nvSpPr>
        <p:spPr>
          <a:xfrm>
            <a:off x="612648" y="1600200"/>
            <a:ext cx="8153400" cy="44958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3600"/>
              <a:buNone/>
            </a:pPr>
            <a:r>
              <a:rPr lang="en-US" sz="6000"/>
              <a:t>Thank you! </a:t>
            </a:r>
            <a:endParaRPr/>
          </a:p>
          <a:p>
            <a:pPr marL="0" lvl="0" indent="0" algn="l" rtl="0">
              <a:spcBef>
                <a:spcPts val="700"/>
              </a:spcBef>
              <a:spcAft>
                <a:spcPts val="0"/>
              </a:spcAft>
              <a:buSzPts val="1740"/>
              <a:buNone/>
            </a:pPr>
            <a:endParaRPr/>
          </a:p>
          <a:p>
            <a:pPr marL="0" lvl="0" indent="0" algn="l" rtl="0">
              <a:spcBef>
                <a:spcPts val="700"/>
              </a:spcBef>
              <a:spcAft>
                <a:spcPts val="0"/>
              </a:spcAft>
              <a:buSzPts val="1740"/>
              <a:buNone/>
            </a:pPr>
            <a:endParaRPr/>
          </a:p>
        </p:txBody>
      </p:sp>
      <p:sp>
        <p:nvSpPr>
          <p:cNvPr id="513" name="Google Shape;513;p59"/>
          <p:cNvSpPr/>
          <p:nvPr/>
        </p:nvSpPr>
        <p:spPr>
          <a:xfrm>
            <a:off x="1932500" y="5410034"/>
            <a:ext cx="5334000" cy="523220"/>
          </a:xfrm>
          <a:prstGeom prst="rect">
            <a:avLst/>
          </a:prstGeom>
          <a:noFill/>
          <a:ln>
            <a:noFill/>
          </a:ln>
        </p:spPr>
        <p:txBody>
          <a:bodyPr spcFirstLastPara="1" wrap="square" lIns="91425" tIns="45700" rIns="91425" bIns="45700" anchor="t" anchorCtr="0">
            <a:noAutofit/>
          </a:bodyPr>
          <a:lstStyle/>
          <a:p>
            <a:pPr marL="0" marR="0" lvl="0" indent="0" algn="ctr" rtl="1">
              <a:spcBef>
                <a:spcPts val="0"/>
              </a:spcBef>
              <a:spcAft>
                <a:spcPts val="0"/>
              </a:spcAft>
              <a:buNone/>
            </a:pPr>
            <a:endParaRPr sz="28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Median">
  <a:themeElements>
    <a:clrScheme name="Solstice">
      <a:dk1>
        <a:srgbClr val="000000"/>
      </a:dk1>
      <a:lt1>
        <a:srgbClr val="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dian">
  <a:themeElements>
    <a:clrScheme name="Solstice">
      <a:dk1>
        <a:srgbClr val="000000"/>
      </a:dk1>
      <a:lt1>
        <a:srgbClr val="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1213</Words>
  <Application>Microsoft Office PowerPoint</Application>
  <PresentationFormat>On-screen Show (4:3)</PresentationFormat>
  <Paragraphs>164</Paragraphs>
  <Slides>37</Slides>
  <Notes>31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37</vt:i4>
      </vt:variant>
    </vt:vector>
  </HeadingPairs>
  <TitlesOfParts>
    <vt:vector size="48" baseType="lpstr">
      <vt:lpstr>Twentieth Century</vt:lpstr>
      <vt:lpstr>Garamond</vt:lpstr>
      <vt:lpstr>Noto Sans Symbols</vt:lpstr>
      <vt:lpstr>Calibri</vt:lpstr>
      <vt:lpstr>Wingdings</vt:lpstr>
      <vt:lpstr>Arial</vt:lpstr>
      <vt:lpstr>Times New Roman</vt:lpstr>
      <vt:lpstr>Book Antiqua</vt:lpstr>
      <vt:lpstr>Andalus</vt:lpstr>
      <vt:lpstr>Median</vt:lpstr>
      <vt:lpstr>Median</vt:lpstr>
      <vt:lpstr>        Redefining Trauma  The Case of Occupied  Palestine:  Local Lenses   Yo’ad Ghanadry Hakim  Clinical Psychologist  </vt:lpstr>
      <vt:lpstr>Classical Definition of PTSD </vt:lpstr>
      <vt:lpstr>Defining Trauma</vt:lpstr>
      <vt:lpstr>Traditional Cases</vt:lpstr>
      <vt:lpstr>We question the PTSD definition </vt:lpstr>
      <vt:lpstr>        W Who Seeks Counseling/therapy in tine         who seeks counseling - therapy in Palestine and why n Palestine and why?  </vt:lpstr>
      <vt:lpstr>UNRWA in the Near East - Palestine</vt:lpstr>
      <vt:lpstr>Local lenses </vt:lpstr>
      <vt:lpstr>And there, the story began….1948</vt:lpstr>
      <vt:lpstr>PowerPoint Presentation</vt:lpstr>
      <vt:lpstr>PowerPoint Presentation</vt:lpstr>
      <vt:lpstr>PowerPoint Presentation</vt:lpstr>
      <vt:lpstr>Demography</vt:lpstr>
      <vt:lpstr>Israeli Measures taken to keep its control on Land and people</vt:lpstr>
      <vt:lpstr>1. Confiscation of Palestinian lands for the build up of settelments and by-pass roads.</vt:lpstr>
      <vt:lpstr>2. Construction of a separation barrier</vt:lpstr>
      <vt:lpstr>3. Settlements and settlers violence</vt:lpstr>
      <vt:lpstr>4. Demolition of homes</vt:lpstr>
      <vt:lpstr>4000 institution businesses were demolished </vt:lpstr>
      <vt:lpstr>With Our Own Hands</vt:lpstr>
      <vt:lpstr>5. Violence and frightening people </vt:lpstr>
      <vt:lpstr>6. Shooting at schools, frightening students on their way to school or back home</vt:lpstr>
      <vt:lpstr>7. Restriction of mobility</vt:lpstr>
      <vt:lpstr>Closure and checkpoints restrict Palestinians from their right of movement</vt:lpstr>
      <vt:lpstr> Violates the right of education by restricting the movement of people 2500 child forced to cross military checkpoints to reach schools</vt:lpstr>
      <vt:lpstr>8. Palestinians in Israeli prisons   </vt:lpstr>
      <vt:lpstr>PowerPoint Presentation</vt:lpstr>
      <vt:lpstr>Future</vt:lpstr>
      <vt:lpstr>The Uniqueness of the Palestinian Case</vt:lpstr>
      <vt:lpstr>The Uniqueness of the Palestinian Case</vt:lpstr>
      <vt:lpstr>The Uniqueness of the Palestinian Case</vt:lpstr>
      <vt:lpstr>The Uniqueness of the Palestinian Case</vt:lpstr>
      <vt:lpstr>Questioning the Classical Definition </vt:lpstr>
      <vt:lpstr>CTSD</vt:lpstr>
      <vt:lpstr>Treatment: Normal reaction to an abnormal situation</vt:lpstr>
      <vt:lpstr>My Friend Khaled’s Story:</vt:lpstr>
      <vt:lpstr>شكرا</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Redefining Trauma in the Case of Occupied Palestine: A Local Lense   Yo’ad Ghanadry Hakim  Clinical Psychologist  Palestinian Counseling Center Jerusalem</dc:title>
  <dc:creator>Imad</dc:creator>
  <cp:lastModifiedBy>Imad</cp:lastModifiedBy>
  <cp:revision>13</cp:revision>
  <dcterms:modified xsi:type="dcterms:W3CDTF">2020-05-29T22:00:56Z</dcterms:modified>
</cp:coreProperties>
</file>